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2"/>
  </p:notesMasterIdLst>
  <p:sldIdLst>
    <p:sldId id="256" r:id="rId2"/>
    <p:sldId id="260" r:id="rId3"/>
    <p:sldId id="268" r:id="rId4"/>
    <p:sldId id="273" r:id="rId5"/>
    <p:sldId id="318" r:id="rId6"/>
    <p:sldId id="267" r:id="rId7"/>
    <p:sldId id="259" r:id="rId8"/>
    <p:sldId id="312" r:id="rId9"/>
    <p:sldId id="310" r:id="rId10"/>
    <p:sldId id="265" r:id="rId11"/>
    <p:sldId id="311" r:id="rId12"/>
    <p:sldId id="258" r:id="rId13"/>
    <p:sldId id="261" r:id="rId14"/>
    <p:sldId id="313" r:id="rId15"/>
    <p:sldId id="315" r:id="rId16"/>
    <p:sldId id="314" r:id="rId17"/>
    <p:sldId id="319" r:id="rId18"/>
    <p:sldId id="317" r:id="rId19"/>
    <p:sldId id="262" r:id="rId20"/>
    <p:sldId id="288" r:id="rId21"/>
  </p:sldIdLst>
  <p:sldSz cx="9144000" cy="5143500" type="screen16x9"/>
  <p:notesSz cx="6858000" cy="9144000"/>
  <p:embeddedFontLst>
    <p:embeddedFont>
      <p:font typeface="Shippori Antique" panose="020B0604020202020204" charset="-128"/>
      <p:regular r:id="rId23"/>
    </p:embeddedFont>
    <p:embeddedFont>
      <p:font typeface="Albert Sans" panose="020B0604020202020204" charset="0"/>
      <p:regular r:id="rId24"/>
      <p:bold r:id="rId25"/>
      <p:italic r:id="rId26"/>
      <p:boldItalic r:id="rId27"/>
    </p:embeddedFont>
    <p:embeddedFont>
      <p:font typeface="Albert Sans Medium" panose="020B0604020202020204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Bebas Neue" panose="020B0606020202050201" pitchFamily="34" charset="0"/>
      <p:regular r:id="rId33"/>
    </p:embeddedFont>
    <p:embeddedFont>
      <p:font typeface="Red Hat Text" panose="020B0604020202020204" charset="0"/>
      <p:regular r:id="rId34"/>
      <p:bold r:id="rId35"/>
      <p:italic r:id="rId36"/>
      <p:boldItalic r:id="rId37"/>
    </p:embeddedFont>
    <p:embeddedFont>
      <p:font typeface="Red Hat Text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E70B8"/>
    <a:srgbClr val="6DBAE5"/>
    <a:srgbClr val="1D568A"/>
    <a:srgbClr val="133A5C"/>
    <a:srgbClr val="003F77"/>
    <a:srgbClr val="2673B8"/>
    <a:srgbClr val="00284C"/>
    <a:srgbClr val="F2F2F2"/>
    <a:srgbClr val="F3E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73889B-FE2B-436E-83C5-244C37AA65DC}">
  <a:tblStyle styleId="{ED73889B-FE2B-436E-83C5-244C37AA65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1828181310858E-2"/>
          <c:y val="8.4427092376300042E-2"/>
          <c:w val="0.93376343637378278"/>
          <c:h val="0.58541487762568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Без Planarry</c:v>
                </c:pt>
              </c:strCache>
            </c:strRef>
          </c:tx>
          <c:spPr>
            <a:solidFill>
              <a:srgbClr val="133A5C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Час маршруту</c:v>
                </c:pt>
                <c:pt idx="1">
                  <c:v>Залучений трансопрт</c:v>
                </c:pt>
                <c:pt idx="2">
                  <c:v>Витрати пального</c:v>
                </c:pt>
                <c:pt idx="3">
                  <c:v>Бюджет логістики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A72-A25C-2738F7EBEC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 Planarry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Час маршруту</c:v>
                </c:pt>
                <c:pt idx="1">
                  <c:v>Залучений трансопрт</c:v>
                </c:pt>
                <c:pt idx="2">
                  <c:v>Витрати пального</c:v>
                </c:pt>
                <c:pt idx="3">
                  <c:v>Бюджет логістики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7-4A72-A25C-2738F7EBE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112399"/>
        <c:axId val="152111439"/>
      </c:barChart>
      <c:catAx>
        <c:axId val="15211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4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111439"/>
        <c:crosses val="autoZero"/>
        <c:auto val="1"/>
        <c:lblAlgn val="ctr"/>
        <c:lblOffset val="100"/>
        <c:noMultiLvlLbl val="0"/>
      </c:catAx>
      <c:valAx>
        <c:axId val="1521114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211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466358827036547"/>
          <c:y val="0.78370988706221956"/>
          <c:w val="0.38287479870491409"/>
          <c:h val="0.102350099562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accent4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4">
              <a:lumMod val="1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Збільшення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прибутку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349404400369183"/>
          <c:y val="0.15693599966635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1116120266047672E-2"/>
          <c:y val="0.27731898941042415"/>
          <c:w val="0.96480643260819787"/>
          <c:h val="0.3844859908361321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Plannary</c:v>
                </c:pt>
              </c:strCache>
            </c:strRef>
          </c:tx>
          <c:spPr>
            <a:ln w="22225" cap="rnd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3 мiс</c:v>
                </c:pt>
                <c:pt idx="1">
                  <c:v>4 мiс</c:v>
                </c:pt>
                <c:pt idx="2">
                  <c:v>5 мiс</c:v>
                </c:pt>
                <c:pt idx="3">
                  <c:v>6 мiс</c:v>
                </c:pt>
                <c:pt idx="4">
                  <c:v>7 мiс</c:v>
                </c:pt>
                <c:pt idx="5">
                  <c:v>8 мiс</c:v>
                </c:pt>
                <c:pt idx="6">
                  <c:v>12 мiс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4.3</c:v>
                </c:pt>
                <c:pt idx="1">
                  <c:v>4.7</c:v>
                </c:pt>
                <c:pt idx="2">
                  <c:v>5.3</c:v>
                </c:pt>
                <c:pt idx="3">
                  <c:v>5.76</c:v>
                </c:pt>
                <c:pt idx="4">
                  <c:v>6.26</c:v>
                </c:pt>
                <c:pt idx="5">
                  <c:v>6.76</c:v>
                </c:pt>
                <c:pt idx="6">
                  <c:v>7.96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98-4736-B476-CD54188489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 Planarry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3 мiс</c:v>
                </c:pt>
                <c:pt idx="1">
                  <c:v>4 мiс</c:v>
                </c:pt>
                <c:pt idx="2">
                  <c:v>5 мiс</c:v>
                </c:pt>
                <c:pt idx="3">
                  <c:v>6 мiс</c:v>
                </c:pt>
                <c:pt idx="4">
                  <c:v>7 мiс</c:v>
                </c:pt>
                <c:pt idx="5">
                  <c:v>8 мiс</c:v>
                </c:pt>
                <c:pt idx="6">
                  <c:v>12 мiс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4.3</c:v>
                </c:pt>
                <c:pt idx="1">
                  <c:v>5</c:v>
                </c:pt>
                <c:pt idx="2">
                  <c:v>6.2</c:v>
                </c:pt>
                <c:pt idx="3">
                  <c:v>7.06</c:v>
                </c:pt>
                <c:pt idx="4">
                  <c:v>8.16</c:v>
                </c:pt>
                <c:pt idx="5">
                  <c:v>8.6</c:v>
                </c:pt>
                <c:pt idx="6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98-4736-B476-CD54188489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3 мiс</c:v>
                </c:pt>
                <c:pt idx="1">
                  <c:v>4 мiс</c:v>
                </c:pt>
                <c:pt idx="2">
                  <c:v>5 мiс</c:v>
                </c:pt>
                <c:pt idx="3">
                  <c:v>6 мiс</c:v>
                </c:pt>
                <c:pt idx="4">
                  <c:v>7 мiс</c:v>
                </c:pt>
                <c:pt idx="5">
                  <c:v>8 мiс</c:v>
                </c:pt>
                <c:pt idx="6">
                  <c:v>12 мiс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98-4736-B476-CD5418848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48109455"/>
        <c:axId val="148106575"/>
      </c:lineChart>
      <c:catAx>
        <c:axId val="14810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accent4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106575"/>
        <c:crosses val="autoZero"/>
        <c:auto val="1"/>
        <c:lblAlgn val="ctr"/>
        <c:lblOffset val="100"/>
        <c:noMultiLvlLbl val="0"/>
      </c:catAx>
      <c:valAx>
        <c:axId val="148106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8109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7.2169693462909162E-2"/>
          <c:y val="0.84151832490385881"/>
          <c:w val="0.7202371363825355"/>
          <c:h val="0.12578667516565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866cdb03a2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866cdb03a2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866cdb03a2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866cdb03a2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077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866cdb03a2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866cdb03a2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8745b99769_0_2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8745b99769_0_2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368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2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8745b9976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8745b9976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020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8745b99769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8745b99769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510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8745b99769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8745b99769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8745b99769_0_2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18745b99769_0_2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8745b9976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8745b9976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18745b99769_0_1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18745b99769_0_1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18745b99769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18745b99769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8745b9976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8745b9976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62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8745b99769_0_2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18745b99769_0_2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866cdb03a2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866cdb03a2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18745b99769_0_1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18745b99769_0_1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10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8745b99769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18745b99769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1413" y="535000"/>
            <a:ext cx="5321100" cy="14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911425" y="2022900"/>
            <a:ext cx="53211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 rot="5400000">
            <a:off x="4406700" y="415950"/>
            <a:ext cx="4642200" cy="4311600"/>
          </a:xfrm>
          <a:prstGeom prst="round2SameRect">
            <a:avLst>
              <a:gd name="adj1" fmla="val 5481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5046402" y="1199800"/>
            <a:ext cx="3382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500" b="1"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2"/>
          </p:nvPr>
        </p:nvSpPr>
        <p:spPr>
          <a:xfrm>
            <a:off x="5046402" y="1903900"/>
            <a:ext cx="33825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5566350" y="1535375"/>
            <a:ext cx="23241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500" b="1"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2"/>
          </p:nvPr>
        </p:nvSpPr>
        <p:spPr>
          <a:xfrm>
            <a:off x="5566350" y="2789125"/>
            <a:ext cx="2324100" cy="6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/>
          <p:nvPr/>
        </p:nvSpPr>
        <p:spPr>
          <a:xfrm rot="-5400000">
            <a:off x="94650" y="415950"/>
            <a:ext cx="4642200" cy="4311600"/>
          </a:xfrm>
          <a:prstGeom prst="round2SameRect">
            <a:avLst>
              <a:gd name="adj1" fmla="val 5481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>
            <a:spLocks noGrp="1"/>
          </p:cNvSpPr>
          <p:nvPr>
            <p:ph type="pic" idx="3"/>
          </p:nvPr>
        </p:nvSpPr>
        <p:spPr>
          <a:xfrm>
            <a:off x="937350" y="1093350"/>
            <a:ext cx="2956800" cy="2956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ubTitle" idx="1"/>
          </p:nvPr>
        </p:nvSpPr>
        <p:spPr>
          <a:xfrm>
            <a:off x="715103" y="3597649"/>
            <a:ext cx="25713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2"/>
          </p:nvPr>
        </p:nvSpPr>
        <p:spPr>
          <a:xfrm>
            <a:off x="715103" y="3234350"/>
            <a:ext cx="25713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3"/>
          </p:nvPr>
        </p:nvSpPr>
        <p:spPr>
          <a:xfrm>
            <a:off x="3286400" y="3597649"/>
            <a:ext cx="25713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4"/>
          </p:nvPr>
        </p:nvSpPr>
        <p:spPr>
          <a:xfrm>
            <a:off x="3286400" y="3234350"/>
            <a:ext cx="25713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5"/>
          </p:nvPr>
        </p:nvSpPr>
        <p:spPr>
          <a:xfrm>
            <a:off x="5857698" y="3597649"/>
            <a:ext cx="25713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6"/>
          </p:nvPr>
        </p:nvSpPr>
        <p:spPr>
          <a:xfrm>
            <a:off x="5857698" y="3234350"/>
            <a:ext cx="25713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1"/>
          </p:nvPr>
        </p:nvSpPr>
        <p:spPr>
          <a:xfrm>
            <a:off x="715100" y="3013825"/>
            <a:ext cx="2571300" cy="93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ubTitle" idx="2"/>
          </p:nvPr>
        </p:nvSpPr>
        <p:spPr>
          <a:xfrm>
            <a:off x="715103" y="2650525"/>
            <a:ext cx="25713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3"/>
          </p:nvPr>
        </p:nvSpPr>
        <p:spPr>
          <a:xfrm>
            <a:off x="3286400" y="3013825"/>
            <a:ext cx="2571300" cy="93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subTitle" idx="4"/>
          </p:nvPr>
        </p:nvSpPr>
        <p:spPr>
          <a:xfrm>
            <a:off x="3286400" y="2650525"/>
            <a:ext cx="25713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5"/>
          </p:nvPr>
        </p:nvSpPr>
        <p:spPr>
          <a:xfrm>
            <a:off x="5857700" y="3013825"/>
            <a:ext cx="2571300" cy="93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ubTitle" idx="6"/>
          </p:nvPr>
        </p:nvSpPr>
        <p:spPr>
          <a:xfrm>
            <a:off x="5857698" y="2650525"/>
            <a:ext cx="25713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1"/>
          </p:nvPr>
        </p:nvSpPr>
        <p:spPr>
          <a:xfrm>
            <a:off x="1540953" y="2008667"/>
            <a:ext cx="29775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2"/>
          </p:nvPr>
        </p:nvSpPr>
        <p:spPr>
          <a:xfrm>
            <a:off x="1540953" y="1645300"/>
            <a:ext cx="29775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subTitle" idx="3"/>
          </p:nvPr>
        </p:nvSpPr>
        <p:spPr>
          <a:xfrm>
            <a:off x="5451351" y="2008667"/>
            <a:ext cx="29775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4"/>
          </p:nvPr>
        </p:nvSpPr>
        <p:spPr>
          <a:xfrm>
            <a:off x="5451352" y="1645300"/>
            <a:ext cx="29775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5"/>
          </p:nvPr>
        </p:nvSpPr>
        <p:spPr>
          <a:xfrm>
            <a:off x="1540999" y="3410274"/>
            <a:ext cx="29775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ubTitle" idx="6"/>
          </p:nvPr>
        </p:nvSpPr>
        <p:spPr>
          <a:xfrm>
            <a:off x="1540992" y="3046975"/>
            <a:ext cx="29775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7"/>
          </p:nvPr>
        </p:nvSpPr>
        <p:spPr>
          <a:xfrm>
            <a:off x="5451397" y="3410274"/>
            <a:ext cx="29775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8"/>
          </p:nvPr>
        </p:nvSpPr>
        <p:spPr>
          <a:xfrm>
            <a:off x="5451390" y="3046975"/>
            <a:ext cx="29775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1989941" y="1605767"/>
            <a:ext cx="23091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2"/>
          </p:nvPr>
        </p:nvSpPr>
        <p:spPr>
          <a:xfrm>
            <a:off x="1989941" y="1242400"/>
            <a:ext cx="23091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3"/>
          </p:nvPr>
        </p:nvSpPr>
        <p:spPr>
          <a:xfrm>
            <a:off x="5670800" y="1605767"/>
            <a:ext cx="23091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4"/>
          </p:nvPr>
        </p:nvSpPr>
        <p:spPr>
          <a:xfrm>
            <a:off x="5670801" y="1242400"/>
            <a:ext cx="23091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5"/>
          </p:nvPr>
        </p:nvSpPr>
        <p:spPr>
          <a:xfrm>
            <a:off x="1989976" y="2642575"/>
            <a:ext cx="23091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6"/>
          </p:nvPr>
        </p:nvSpPr>
        <p:spPr>
          <a:xfrm>
            <a:off x="1989971" y="2279275"/>
            <a:ext cx="23091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7"/>
          </p:nvPr>
        </p:nvSpPr>
        <p:spPr>
          <a:xfrm>
            <a:off x="5670836" y="2642575"/>
            <a:ext cx="23091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8"/>
          </p:nvPr>
        </p:nvSpPr>
        <p:spPr>
          <a:xfrm>
            <a:off x="5670831" y="2279275"/>
            <a:ext cx="23091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9"/>
          </p:nvPr>
        </p:nvSpPr>
        <p:spPr>
          <a:xfrm>
            <a:off x="1989926" y="3679442"/>
            <a:ext cx="23091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13"/>
          </p:nvPr>
        </p:nvSpPr>
        <p:spPr>
          <a:xfrm>
            <a:off x="1989927" y="3316075"/>
            <a:ext cx="23091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4"/>
          </p:nvPr>
        </p:nvSpPr>
        <p:spPr>
          <a:xfrm>
            <a:off x="5670787" y="3679375"/>
            <a:ext cx="23091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5"/>
          </p:nvPr>
        </p:nvSpPr>
        <p:spPr>
          <a:xfrm>
            <a:off x="5670782" y="3316075"/>
            <a:ext cx="23091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/>
          <p:nvPr/>
        </p:nvSpPr>
        <p:spPr>
          <a:xfrm rot="5400000">
            <a:off x="4406700" y="415950"/>
            <a:ext cx="4642200" cy="4311600"/>
          </a:xfrm>
          <a:prstGeom prst="round2SameRect">
            <a:avLst>
              <a:gd name="adj1" fmla="val 5481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ctrTitle"/>
          </p:nvPr>
        </p:nvSpPr>
        <p:spPr>
          <a:xfrm>
            <a:off x="782950" y="535000"/>
            <a:ext cx="32667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782950" y="1572100"/>
            <a:ext cx="3266700" cy="14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27"/>
          <p:cNvSpPr txBox="1"/>
          <p:nvPr/>
        </p:nvSpPr>
        <p:spPr>
          <a:xfrm>
            <a:off x="664625" y="3536600"/>
            <a:ext cx="350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a</a:t>
            </a:r>
            <a:r>
              <a:rPr lang="en" sz="10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rPr>
              <a:t>nd illustrations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b="1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08650" y="2352750"/>
            <a:ext cx="5726700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1708650" y="1587150"/>
            <a:ext cx="572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708650" y="2944650"/>
            <a:ext cx="5726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2376900" y="1577725"/>
            <a:ext cx="4390200" cy="25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ed Hat Text Medium"/>
              <a:buChar char="●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273073" y="1118800"/>
            <a:ext cx="3856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273032" y="1994200"/>
            <a:ext cx="3856800" cy="18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hasCustomPrompt="1"/>
          </p:nvPr>
        </p:nvSpPr>
        <p:spPr>
          <a:xfrm>
            <a:off x="1314462" y="1356700"/>
            <a:ext cx="325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314462" y="2237275"/>
            <a:ext cx="32574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2"/>
          </p:nvPr>
        </p:nvSpPr>
        <p:spPr>
          <a:xfrm>
            <a:off x="1314462" y="1873910"/>
            <a:ext cx="32574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572089" y="1356700"/>
            <a:ext cx="325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4572088" y="2237275"/>
            <a:ext cx="32574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6"/>
          </p:nvPr>
        </p:nvSpPr>
        <p:spPr>
          <a:xfrm>
            <a:off x="4572089" y="1873910"/>
            <a:ext cx="32574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504" y="2910780"/>
            <a:ext cx="325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14512" y="3791275"/>
            <a:ext cx="32574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9"/>
          </p:nvPr>
        </p:nvSpPr>
        <p:spPr>
          <a:xfrm>
            <a:off x="1314504" y="3427977"/>
            <a:ext cx="32574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72131" y="2910780"/>
            <a:ext cx="3257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4572138" y="3791275"/>
            <a:ext cx="3257400" cy="67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5"/>
          </p:nvPr>
        </p:nvSpPr>
        <p:spPr>
          <a:xfrm>
            <a:off x="4572131" y="3427977"/>
            <a:ext cx="32574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299903" y="1075350"/>
            <a:ext cx="6544200" cy="23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2"/>
          </p:nvPr>
        </p:nvSpPr>
        <p:spPr>
          <a:xfrm>
            <a:off x="1299897" y="3552450"/>
            <a:ext cx="6544200" cy="51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lt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259950" y="251400"/>
            <a:ext cx="8624100" cy="4640700"/>
          </a:xfrm>
          <a:prstGeom prst="roundRect">
            <a:avLst>
              <a:gd name="adj" fmla="val 5278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accent2">
                <a:alpha val="21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 rot="-5400000">
            <a:off x="94650" y="415950"/>
            <a:ext cx="4642200" cy="4311600"/>
          </a:xfrm>
          <a:prstGeom prst="round2SameRect">
            <a:avLst>
              <a:gd name="adj1" fmla="val 5481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715102" y="1199800"/>
            <a:ext cx="33825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500" b="1"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2"/>
          </p:nvPr>
        </p:nvSpPr>
        <p:spPr>
          <a:xfrm>
            <a:off x="715102" y="1903900"/>
            <a:ext cx="3382500" cy="19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hippori Antique"/>
              <a:buNone/>
              <a:defRPr sz="3500" b="1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7" r:id="rId12"/>
    <p:sldLayoutId id="2147483668" r:id="rId13"/>
    <p:sldLayoutId id="2147483669" r:id="rId14"/>
    <p:sldLayoutId id="2147483670" r:id="rId15"/>
    <p:sldLayoutId id="2147483673" r:id="rId16"/>
    <p:sldLayoutId id="2147483674" r:id="rId17"/>
    <p:sldLayoutId id="214748367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ctrTitle"/>
          </p:nvPr>
        </p:nvSpPr>
        <p:spPr>
          <a:xfrm>
            <a:off x="1625601" y="517529"/>
            <a:ext cx="7354714" cy="14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latin typeface="+mj-lt"/>
              </a:rPr>
              <a:t>Сервіс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автоматизації</a:t>
            </a:r>
            <a:r>
              <a:rPr lang="ru-RU" sz="3600" dirty="0">
                <a:latin typeface="+mj-lt"/>
              </a:rPr>
              <a:t> доставки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ТМЅ 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Planarry Last Mile</a:t>
            </a:r>
          </a:p>
        </p:txBody>
      </p:sp>
      <p:sp>
        <p:nvSpPr>
          <p:cNvPr id="181" name="Google Shape;181;p33"/>
          <p:cNvSpPr txBox="1">
            <a:spLocks noGrp="1"/>
          </p:cNvSpPr>
          <p:nvPr>
            <p:ph type="subTitle" idx="1"/>
          </p:nvPr>
        </p:nvSpPr>
        <p:spPr>
          <a:xfrm>
            <a:off x="1692593" y="1680466"/>
            <a:ext cx="5825806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+mj-lt"/>
              </a:rPr>
              <a:t>Спеціалізований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сервіс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управління</a:t>
            </a:r>
            <a:r>
              <a:rPr lang="ru-RU" dirty="0">
                <a:latin typeface="+mj-lt"/>
              </a:rPr>
              <a:t> доставкою</a:t>
            </a:r>
          </a:p>
        </p:txBody>
      </p:sp>
      <p:pic>
        <p:nvPicPr>
          <p:cNvPr id="3" name="Рисунок 2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5A62FC-9804-390D-2D1F-4F4A99A21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9" y="517529"/>
            <a:ext cx="1211822" cy="1211822"/>
          </a:xfrm>
          <a:prstGeom prst="rect">
            <a:avLst/>
          </a:prstGeom>
        </p:spPr>
      </p:pic>
      <p:pic>
        <p:nvPicPr>
          <p:cNvPr id="1026" name="Picture 2" descr="Иллюстрация абстрактной концепции национального транспорта">
            <a:extLst>
              <a:ext uri="{FF2B5EF4-FFF2-40B4-BE49-F238E27FC236}">
                <a16:creationId xmlns:a16="http://schemas.microsoft.com/office/drawing/2014/main" id="{91C171EA-C97F-964A-80AE-D3A39036E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9601" y="2307602"/>
            <a:ext cx="3168829" cy="25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Мобильный телефон,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04775AD-64F1-F072-46F8-EAB3CE9096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726" y="1366897"/>
            <a:ext cx="4122758" cy="412275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0E3C140-38D1-6BA7-0945-900E624F1A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685" y="115747"/>
            <a:ext cx="1782501" cy="3090440"/>
          </a:xfrm>
          <a:prstGeom prst="rect">
            <a:avLst/>
          </a:prstGeom>
        </p:spPr>
      </p:pic>
      <p:sp>
        <p:nvSpPr>
          <p:cNvPr id="13" name="Подзаголовок 10">
            <a:extLst>
              <a:ext uri="{FF2B5EF4-FFF2-40B4-BE49-F238E27FC236}">
                <a16:creationId xmlns:a16="http://schemas.microsoft.com/office/drawing/2014/main" id="{2224E8D8-5EDD-4E84-15EF-829C56A50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04" y="897776"/>
            <a:ext cx="4428874" cy="1526382"/>
          </a:xfrm>
        </p:spPr>
        <p:txBody>
          <a:bodyPr/>
          <a:lstStyle/>
          <a:p>
            <a:pPr algn="r"/>
            <a:r>
              <a:rPr lang="ru-RU" sz="2000" b="1" dirty="0" err="1">
                <a:latin typeface="+mj-lt"/>
              </a:rPr>
              <a:t>Мобільний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застосунок</a:t>
            </a:r>
            <a:endParaRPr lang="ru-RU" sz="2000" dirty="0">
              <a:latin typeface="+mj-lt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4E70A30-F19A-5062-29B3-3C469305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78" y="1504275"/>
            <a:ext cx="44288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Контроль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точності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виконання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маршруту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Немає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необхідності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обладнати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автомобіль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GPS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трекером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Вирішує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питання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контролю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орендованих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машин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IP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телефонія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Фотофіксація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навантаження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розвантаження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позаштатних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ситуацій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документів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2BCA29E-09E2-D813-7467-1B24885F2E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8" y="386498"/>
            <a:ext cx="644434" cy="64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827E-7 L 5E-6 0.17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7531E-6 L 2.22222E-6 -0.1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84BA3BDD-4934-0EE1-1280-7AD13C1B1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68385"/>
            <a:ext cx="42594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отримуєте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будь-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необхідних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аналітичних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оперативних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онлайн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звітів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текст, дисплей, компьютер, Устройство вывода&#10;&#10;Автоматически созданное описание">
            <a:extLst>
              <a:ext uri="{FF2B5EF4-FFF2-40B4-BE49-F238E27FC236}">
                <a16:creationId xmlns:a16="http://schemas.microsoft.com/office/drawing/2014/main" id="{99725618-1FD5-2C1B-B803-979E0B266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65" y="-159512"/>
            <a:ext cx="3608070" cy="3028062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локнот, компьютер, ноутбук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ECF1C55-E2ED-CE8A-6A35-15D7BD5C98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047" y="2171080"/>
            <a:ext cx="2886679" cy="249369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Операционная система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957B6CDD-FCC9-75F8-1D56-297454B0A1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317" y="2491699"/>
            <a:ext cx="2254348" cy="1852462"/>
          </a:xfrm>
          <a:prstGeom prst="rect">
            <a:avLst/>
          </a:prstGeom>
        </p:spPr>
      </p:pic>
      <p:sp>
        <p:nvSpPr>
          <p:cNvPr id="12" name="Подзаголовок 10">
            <a:extLst>
              <a:ext uri="{FF2B5EF4-FFF2-40B4-BE49-F238E27FC236}">
                <a16:creationId xmlns:a16="http://schemas.microsoft.com/office/drawing/2014/main" id="{E1191D81-D4C9-1A18-831D-A341E0215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999" y="1354519"/>
            <a:ext cx="3745411" cy="1526382"/>
          </a:xfrm>
        </p:spPr>
        <p:txBody>
          <a:bodyPr/>
          <a:lstStyle/>
          <a:p>
            <a:pPr algn="l"/>
            <a:r>
              <a:rPr lang="ru-RU" sz="2000" b="1" dirty="0" err="1">
                <a:latin typeface="+mj-lt"/>
              </a:rPr>
              <a:t>Аналітичні</a:t>
            </a:r>
            <a:r>
              <a:rPr lang="ru-RU" sz="2000" b="1" dirty="0">
                <a:latin typeface="+mj-lt"/>
              </a:rPr>
              <a:t> та </a:t>
            </a:r>
            <a:r>
              <a:rPr lang="ru-RU" sz="2000" b="1" dirty="0" err="1">
                <a:latin typeface="+mj-lt"/>
              </a:rPr>
              <a:t>оперативні</a:t>
            </a:r>
            <a:endParaRPr lang="ru-RU" sz="2000" dirty="0">
              <a:latin typeface="+mj-lt"/>
            </a:endParaRPr>
          </a:p>
          <a:p>
            <a:pPr algn="l"/>
            <a:r>
              <a:rPr lang="ru-RU" sz="2000" b="1" dirty="0" err="1">
                <a:latin typeface="+mj-lt"/>
              </a:rPr>
              <a:t>звіти</a:t>
            </a:r>
            <a:endParaRPr lang="ru-RU" sz="2000" b="1" dirty="0">
              <a:latin typeface="+mj-lt"/>
            </a:endParaRPr>
          </a:p>
        </p:txBody>
      </p:sp>
      <p:pic>
        <p:nvPicPr>
          <p:cNvPr id="14" name="Рисунок 13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0469994-C87E-9563-8277-AA69B86D995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050" y="386498"/>
            <a:ext cx="644434" cy="6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60494E-6 L -3.88889E-6 0.1067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2716E-6 L 0.08281 3.82716E-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2716E-6 L -0.10209 3.82716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 descr="Изображение выглядит как Мобильный телефон, гаджет, Портативное устройство связи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8A58C5C-BD7A-3A68-4740-846388F122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260" y="1983612"/>
            <a:ext cx="3123601" cy="315988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кст, снимок экрана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CBD461E-A6DA-6489-E208-16EE3CD513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562" y="478902"/>
            <a:ext cx="2324111" cy="3454937"/>
          </a:xfrm>
          <a:prstGeom prst="rect">
            <a:avLst/>
          </a:prstGeom>
        </p:spPr>
      </p:pic>
      <p:sp>
        <p:nvSpPr>
          <p:cNvPr id="38" name="Подзаголовок 10">
            <a:extLst>
              <a:ext uri="{FF2B5EF4-FFF2-40B4-BE49-F238E27FC236}">
                <a16:creationId xmlns:a16="http://schemas.microsoft.com/office/drawing/2014/main" id="{1C3E1672-C496-116E-C2A4-729937E6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7322" y="1443179"/>
            <a:ext cx="4680761" cy="1526382"/>
          </a:xfrm>
        </p:spPr>
        <p:txBody>
          <a:bodyPr/>
          <a:lstStyle/>
          <a:p>
            <a:pPr algn="r"/>
            <a:r>
              <a:rPr lang="ru-RU" sz="2000" b="1" dirty="0" err="1">
                <a:latin typeface="+mj-lt"/>
              </a:rPr>
              <a:t>Повідомлення</a:t>
            </a:r>
            <a:r>
              <a:rPr lang="ru-RU" sz="2000" b="1" dirty="0">
                <a:latin typeface="+mj-lt"/>
              </a:rPr>
              <a:t> в</a:t>
            </a:r>
            <a:r>
              <a:rPr lang="en-US" sz="2000" b="1" dirty="0">
                <a:latin typeface="+mj-lt"/>
              </a:rPr>
              <a:t> </a:t>
            </a:r>
            <a:r>
              <a:rPr lang="ru-RU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Чат-бот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+mj-lt"/>
              </a:rPr>
              <a:t>Telegram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1831AA2-D006-6C65-274D-1EA8E47B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39" y="2277069"/>
            <a:ext cx="451412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Оперативне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сповіщення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прибуття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скорочує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час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перебування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точці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доставки.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Додатковий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канал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зв’язку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клієнтом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сприяє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збільшенню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продажів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Покращення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сервісу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підвищує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лояльність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клієнтів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42" name="Рисунок 41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815A6E9-DA3D-3C13-2C74-A67611557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8" y="386498"/>
            <a:ext cx="644434" cy="64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9599 L 2.22222E-6 2.46914E-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3457E-6 L -1.11111E-6 -0.08241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текст, Шрифт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5D45EB7-DCB7-3F3E-2D8A-1EC26E75BD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366" y="2901440"/>
            <a:ext cx="2226489" cy="8366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E80E8BC-943F-DE88-85FD-602576C8DF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788" y="2463259"/>
            <a:ext cx="1906259" cy="190625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41E1B94A-90FC-CA31-0900-965331AC7E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856" y="950328"/>
            <a:ext cx="1906259" cy="19062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F965EB-5D04-D839-97C5-EF84AE94BC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077" y="995181"/>
            <a:ext cx="1906259" cy="190625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CA90273-C41D-8A38-DAEB-4E47C0F781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8" y="950328"/>
            <a:ext cx="1906259" cy="1906259"/>
          </a:xfrm>
          <a:prstGeom prst="rect">
            <a:avLst/>
          </a:prstGeom>
        </p:spPr>
      </p:pic>
      <p:sp>
        <p:nvSpPr>
          <p:cNvPr id="21" name="Подзаголовок 10">
            <a:extLst>
              <a:ext uri="{FF2B5EF4-FFF2-40B4-BE49-F238E27FC236}">
                <a16:creationId xmlns:a16="http://schemas.microsoft.com/office/drawing/2014/main" id="{9EFB34BE-792D-E0CB-F32F-C6A73061F8FB}"/>
              </a:ext>
            </a:extLst>
          </p:cNvPr>
          <p:cNvSpPr txBox="1">
            <a:spLocks/>
          </p:cNvSpPr>
          <p:nvPr/>
        </p:nvSpPr>
        <p:spPr>
          <a:xfrm>
            <a:off x="1612555" y="435379"/>
            <a:ext cx="5918890" cy="73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ed Hat Text Medium"/>
              <a:buChar char="●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●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○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Char char="■"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127000" indent="0" algn="ctr">
              <a:buNone/>
            </a:pPr>
            <a:r>
              <a:rPr lang="ru-RU" sz="2800" b="1" dirty="0">
                <a:latin typeface="+mj-lt"/>
              </a:rPr>
              <a:t>Нам </a:t>
            </a:r>
            <a:r>
              <a:rPr lang="ru-RU" sz="2800" b="1" dirty="0" err="1">
                <a:latin typeface="+mj-lt"/>
              </a:rPr>
              <a:t>довіряють</a:t>
            </a:r>
            <a:endParaRPr lang="cs-CZ" sz="2800" b="1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5363D23-2714-FEAD-89A2-3634539AEE2C}"/>
              </a:ext>
            </a:extLst>
          </p:cNvPr>
          <p:cNvSpPr/>
          <p:nvPr/>
        </p:nvSpPr>
        <p:spPr>
          <a:xfrm>
            <a:off x="1023256" y="2907896"/>
            <a:ext cx="3675017" cy="1842408"/>
          </a:xfrm>
          <a:prstGeom prst="roundRect">
            <a:avLst>
              <a:gd name="adj" fmla="val 4448"/>
            </a:avLst>
          </a:prstGeom>
          <a:solidFill>
            <a:schemeClr val="accent6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3BE43D7-BB8C-E104-1E1A-1BFADAC01640}"/>
              </a:ext>
            </a:extLst>
          </p:cNvPr>
          <p:cNvSpPr/>
          <p:nvPr/>
        </p:nvSpPr>
        <p:spPr>
          <a:xfrm>
            <a:off x="3483429" y="729343"/>
            <a:ext cx="4931230" cy="1842408"/>
          </a:xfrm>
          <a:prstGeom prst="roundRect">
            <a:avLst>
              <a:gd name="adj" fmla="val 4448"/>
            </a:avLst>
          </a:prstGeom>
          <a:solidFill>
            <a:schemeClr val="accent6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EFDEF-2EBD-6E24-A6A8-55C4CEE8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79753"/>
            <a:ext cx="6477000" cy="489856"/>
          </a:xfrm>
        </p:spPr>
        <p:txBody>
          <a:bodyPr/>
          <a:lstStyle/>
          <a:p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впровадження</a:t>
            </a:r>
            <a:r>
              <a:rPr lang="ru-RU" sz="2000" dirty="0"/>
              <a:t> 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ACCE9AD-8798-8AFD-96CB-3B055E847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974259"/>
              </p:ext>
            </p:extLst>
          </p:nvPr>
        </p:nvGraphicFramePr>
        <p:xfrm>
          <a:off x="3483429" y="707394"/>
          <a:ext cx="5001985" cy="211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C1091E4-4432-7033-EF4B-A2D9C8389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583521"/>
              </p:ext>
            </p:extLst>
          </p:nvPr>
        </p:nvGraphicFramePr>
        <p:xfrm>
          <a:off x="1023257" y="2803525"/>
          <a:ext cx="3675016" cy="1942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4A345B1-2F07-47D8-2BC8-79245CC0EE20}"/>
              </a:ext>
            </a:extLst>
          </p:cNvPr>
          <p:cNvSpPr/>
          <p:nvPr/>
        </p:nvSpPr>
        <p:spPr>
          <a:xfrm>
            <a:off x="1023257" y="794657"/>
            <a:ext cx="1458685" cy="1842408"/>
          </a:xfrm>
          <a:prstGeom prst="roundRect">
            <a:avLst>
              <a:gd name="adj" fmla="val 4448"/>
            </a:avLst>
          </a:prstGeom>
          <a:solidFill>
            <a:schemeClr val="accent6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3876CAC-140B-BA50-861F-8553A37B06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013" y="917574"/>
            <a:ext cx="555172" cy="5551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74DAF5-CADE-2680-9638-6D9F54FA1AAE}"/>
              </a:ext>
            </a:extLst>
          </p:cNvPr>
          <p:cNvSpPr txBox="1"/>
          <p:nvPr/>
        </p:nvSpPr>
        <p:spPr>
          <a:xfrm>
            <a:off x="1132113" y="1472746"/>
            <a:ext cx="124097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500000+</a:t>
            </a:r>
          </a:p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маршрутів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щомісяця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1C422D1-B065-CFC3-7AC0-D71CAE4280BA}"/>
              </a:ext>
            </a:extLst>
          </p:cNvPr>
          <p:cNvSpPr/>
          <p:nvPr/>
        </p:nvSpPr>
        <p:spPr>
          <a:xfrm>
            <a:off x="5595257" y="2907896"/>
            <a:ext cx="2819402" cy="1842408"/>
          </a:xfrm>
          <a:prstGeom prst="roundRect">
            <a:avLst>
              <a:gd name="adj" fmla="val 4448"/>
            </a:avLst>
          </a:prstGeom>
          <a:solidFill>
            <a:schemeClr val="accent6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D2A1BED-3BEE-D14F-F385-B7A65AB1A5DF}"/>
              </a:ext>
            </a:extLst>
          </p:cNvPr>
          <p:cNvSpPr/>
          <p:nvPr/>
        </p:nvSpPr>
        <p:spPr>
          <a:xfrm>
            <a:off x="6182360" y="3203410"/>
            <a:ext cx="2082800" cy="25146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9A7E895-805F-1F1B-9E76-7FA5A3CDDA9D}"/>
              </a:ext>
            </a:extLst>
          </p:cNvPr>
          <p:cNvSpPr/>
          <p:nvPr/>
        </p:nvSpPr>
        <p:spPr>
          <a:xfrm>
            <a:off x="6233161" y="3243254"/>
            <a:ext cx="762000" cy="17177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CEACEAF2-46A8-6C66-DE66-38A6144DB002}"/>
              </a:ext>
            </a:extLst>
          </p:cNvPr>
          <p:cNvSpPr/>
          <p:nvPr/>
        </p:nvSpPr>
        <p:spPr>
          <a:xfrm>
            <a:off x="6182360" y="3724753"/>
            <a:ext cx="2082800" cy="25146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FACBF243-8DA5-1034-5EF3-259F5E0C740D}"/>
              </a:ext>
            </a:extLst>
          </p:cNvPr>
          <p:cNvSpPr/>
          <p:nvPr/>
        </p:nvSpPr>
        <p:spPr>
          <a:xfrm>
            <a:off x="6233160" y="3764597"/>
            <a:ext cx="1615440" cy="17177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980A92C-AE44-5EB4-34CE-53B741F0C38C}"/>
              </a:ext>
            </a:extLst>
          </p:cNvPr>
          <p:cNvSpPr/>
          <p:nvPr/>
        </p:nvSpPr>
        <p:spPr>
          <a:xfrm>
            <a:off x="6182360" y="4246097"/>
            <a:ext cx="2082800" cy="25146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9B02122-AC74-B120-5F66-D5C101C3481A}"/>
              </a:ext>
            </a:extLst>
          </p:cNvPr>
          <p:cNvSpPr/>
          <p:nvPr/>
        </p:nvSpPr>
        <p:spPr>
          <a:xfrm>
            <a:off x="6233161" y="4285941"/>
            <a:ext cx="1877424" cy="171772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15CAFF-1085-9AC9-2CCE-7DB1980A6346}"/>
              </a:ext>
            </a:extLst>
          </p:cNvPr>
          <p:cNvSpPr txBox="1"/>
          <p:nvPr/>
        </p:nvSpPr>
        <p:spPr>
          <a:xfrm>
            <a:off x="6182360" y="2935754"/>
            <a:ext cx="2484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Скорочення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пробігу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авто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1AA617-0FB2-BEA0-EB87-00EB52F1C805}"/>
              </a:ext>
            </a:extLst>
          </p:cNvPr>
          <p:cNvSpPr txBox="1"/>
          <p:nvPr/>
        </p:nvSpPr>
        <p:spPr>
          <a:xfrm>
            <a:off x="7892144" y="3221629"/>
            <a:ext cx="436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4">
                    <a:lumMod val="90000"/>
                  </a:schemeClr>
                </a:solidFill>
              </a:rPr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03A48F-8C64-940F-BB0C-E7B40B8C9572}"/>
              </a:ext>
            </a:extLst>
          </p:cNvPr>
          <p:cNvSpPr txBox="1"/>
          <p:nvPr/>
        </p:nvSpPr>
        <p:spPr>
          <a:xfrm>
            <a:off x="6182360" y="3494713"/>
            <a:ext cx="2484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Скорочення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помилок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логістів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7375E0-02FF-2D6B-453C-15E36E0DC427}"/>
              </a:ext>
            </a:extLst>
          </p:cNvPr>
          <p:cNvSpPr txBox="1"/>
          <p:nvPr/>
        </p:nvSpPr>
        <p:spPr>
          <a:xfrm>
            <a:off x="7879080" y="3745640"/>
            <a:ext cx="436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4">
                    <a:lumMod val="90000"/>
                  </a:schemeClr>
                </a:solidFill>
              </a:rPr>
              <a:t>80%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3E2C48-869C-C52E-5230-D396CA6474FF}"/>
              </a:ext>
            </a:extLst>
          </p:cNvPr>
          <p:cNvSpPr txBox="1"/>
          <p:nvPr/>
        </p:nvSpPr>
        <p:spPr>
          <a:xfrm>
            <a:off x="6182360" y="4023032"/>
            <a:ext cx="2484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Скорочення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кількост</a:t>
            </a: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00" b="1" dirty="0" err="1">
                <a:solidFill>
                  <a:schemeClr val="accent1">
                    <a:lumMod val="50000"/>
                  </a:schemeClr>
                </a:solidFill>
              </a:rPr>
              <a:t>запізнень</a:t>
            </a:r>
            <a:endParaRPr lang="ru-RU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6C521B-FDC4-CFC9-5460-860E4388E8FC}"/>
              </a:ext>
            </a:extLst>
          </p:cNvPr>
          <p:cNvSpPr txBox="1"/>
          <p:nvPr/>
        </p:nvSpPr>
        <p:spPr>
          <a:xfrm>
            <a:off x="7892144" y="4276874"/>
            <a:ext cx="436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284C"/>
                </a:solidFill>
              </a:rPr>
              <a:t>92 </a:t>
            </a:r>
            <a:r>
              <a:rPr lang="ru-RU" sz="800" b="1" dirty="0">
                <a:solidFill>
                  <a:schemeClr val="accent4">
                    <a:lumMod val="90000"/>
                  </a:schemeClr>
                </a:solidFill>
              </a:rPr>
              <a:t>%</a:t>
            </a:r>
          </a:p>
        </p:txBody>
      </p:sp>
      <p:grpSp>
        <p:nvGrpSpPr>
          <p:cNvPr id="40" name="Google Shape;6459;p78">
            <a:extLst>
              <a:ext uri="{FF2B5EF4-FFF2-40B4-BE49-F238E27FC236}">
                <a16:creationId xmlns:a16="http://schemas.microsoft.com/office/drawing/2014/main" id="{64DD6B86-B0E5-DB8C-4DD6-7D1E03C9F3E4}"/>
              </a:ext>
            </a:extLst>
          </p:cNvPr>
          <p:cNvGrpSpPr/>
          <p:nvPr/>
        </p:nvGrpSpPr>
        <p:grpSpPr>
          <a:xfrm>
            <a:off x="5795091" y="3729297"/>
            <a:ext cx="270896" cy="270896"/>
            <a:chOff x="2085525" y="4992125"/>
            <a:chExt cx="481825" cy="481825"/>
          </a:xfrm>
          <a:solidFill>
            <a:srgbClr val="133A5C"/>
          </a:solidFill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grpSpPr>
        <p:sp>
          <p:nvSpPr>
            <p:cNvPr id="41" name="Google Shape;6460;p78">
              <a:extLst>
                <a:ext uri="{FF2B5EF4-FFF2-40B4-BE49-F238E27FC236}">
                  <a16:creationId xmlns:a16="http://schemas.microsoft.com/office/drawing/2014/main" id="{4C269FA2-5231-B26D-3584-B824535E3DD4}"/>
                </a:ext>
              </a:extLst>
            </p:cNvPr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" name="Google Shape;6461;p78">
              <a:extLst>
                <a:ext uri="{FF2B5EF4-FFF2-40B4-BE49-F238E27FC236}">
                  <a16:creationId xmlns:a16="http://schemas.microsoft.com/office/drawing/2014/main" id="{EE48B671-7E90-F92E-23B7-86E7A793815F}"/>
                </a:ext>
              </a:extLst>
            </p:cNvPr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3" name="Google Shape;7223;p80">
            <a:extLst>
              <a:ext uri="{FF2B5EF4-FFF2-40B4-BE49-F238E27FC236}">
                <a16:creationId xmlns:a16="http://schemas.microsoft.com/office/drawing/2014/main" id="{FAAC6A57-ECC0-AB8A-6BE0-252AA43D15F1}"/>
              </a:ext>
            </a:extLst>
          </p:cNvPr>
          <p:cNvGrpSpPr/>
          <p:nvPr/>
        </p:nvGrpSpPr>
        <p:grpSpPr>
          <a:xfrm>
            <a:off x="5836744" y="4242070"/>
            <a:ext cx="241842" cy="240559"/>
            <a:chOff x="6168925" y="3936925"/>
            <a:chExt cx="296950" cy="295375"/>
          </a:xfrm>
          <a:solidFill>
            <a:srgbClr val="133A5C"/>
          </a:solidFill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grpSpPr>
        <p:sp>
          <p:nvSpPr>
            <p:cNvPr id="44" name="Google Shape;7224;p80">
              <a:extLst>
                <a:ext uri="{FF2B5EF4-FFF2-40B4-BE49-F238E27FC236}">
                  <a16:creationId xmlns:a16="http://schemas.microsoft.com/office/drawing/2014/main" id="{AD5322F2-4894-2556-EBA2-A72C7A66D7A4}"/>
                </a:ext>
              </a:extLst>
            </p:cNvPr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225;p80">
              <a:extLst>
                <a:ext uri="{FF2B5EF4-FFF2-40B4-BE49-F238E27FC236}">
                  <a16:creationId xmlns:a16="http://schemas.microsoft.com/office/drawing/2014/main" id="{BEC88D42-E089-C3C0-7078-94404210ADF2}"/>
                </a:ext>
              </a:extLst>
            </p:cNvPr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226;p80">
              <a:extLst>
                <a:ext uri="{FF2B5EF4-FFF2-40B4-BE49-F238E27FC236}">
                  <a16:creationId xmlns:a16="http://schemas.microsoft.com/office/drawing/2014/main" id="{729EA359-3691-89E1-9908-F1A1070C7A2F}"/>
                </a:ext>
              </a:extLst>
            </p:cNvPr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227;p80">
              <a:extLst>
                <a:ext uri="{FF2B5EF4-FFF2-40B4-BE49-F238E27FC236}">
                  <a16:creationId xmlns:a16="http://schemas.microsoft.com/office/drawing/2014/main" id="{992D9324-6F81-CF34-FEAF-3AF84FE977A8}"/>
                </a:ext>
              </a:extLst>
            </p:cNvPr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228;p80">
              <a:extLst>
                <a:ext uri="{FF2B5EF4-FFF2-40B4-BE49-F238E27FC236}">
                  <a16:creationId xmlns:a16="http://schemas.microsoft.com/office/drawing/2014/main" id="{47EB2BD3-0FA9-8C5B-8029-CF709AF21191}"/>
                </a:ext>
              </a:extLst>
            </p:cNvPr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29;p80">
              <a:extLst>
                <a:ext uri="{FF2B5EF4-FFF2-40B4-BE49-F238E27FC236}">
                  <a16:creationId xmlns:a16="http://schemas.microsoft.com/office/drawing/2014/main" id="{7722212F-1975-CA89-6EEA-A91DBA5BAAE9}"/>
                </a:ext>
              </a:extLst>
            </p:cNvPr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6239;p78">
            <a:extLst>
              <a:ext uri="{FF2B5EF4-FFF2-40B4-BE49-F238E27FC236}">
                <a16:creationId xmlns:a16="http://schemas.microsoft.com/office/drawing/2014/main" id="{D42FF5DC-D667-09C4-594A-16BDBFA33E4C}"/>
              </a:ext>
            </a:extLst>
          </p:cNvPr>
          <p:cNvGrpSpPr/>
          <p:nvPr/>
        </p:nvGrpSpPr>
        <p:grpSpPr>
          <a:xfrm flipH="1">
            <a:off x="5837098" y="3206245"/>
            <a:ext cx="223891" cy="227301"/>
            <a:chOff x="3357325" y="2093500"/>
            <a:chExt cx="311525" cy="322825"/>
          </a:xfrm>
          <a:solidFill>
            <a:srgbClr val="133A5C"/>
          </a:solidFill>
          <a:effectLst>
            <a:outerShdw blurRad="50800" dist="38100" dir="2700000" algn="tl" rotWithShape="0">
              <a:prstClr val="black">
                <a:alpha val="23000"/>
              </a:prstClr>
            </a:outerShdw>
          </a:effectLst>
        </p:grpSpPr>
        <p:sp>
          <p:nvSpPr>
            <p:cNvPr id="51" name="Google Shape;6240;p78">
              <a:extLst>
                <a:ext uri="{FF2B5EF4-FFF2-40B4-BE49-F238E27FC236}">
                  <a16:creationId xmlns:a16="http://schemas.microsoft.com/office/drawing/2014/main" id="{CFEB5A5E-1591-79DA-A906-B1C9818D1FB4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" name="Google Shape;6241;p78">
              <a:extLst>
                <a:ext uri="{FF2B5EF4-FFF2-40B4-BE49-F238E27FC236}">
                  <a16:creationId xmlns:a16="http://schemas.microsoft.com/office/drawing/2014/main" id="{24AEFADA-1C8E-2CFC-CAC0-F8B8044B8E57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6242;p78">
              <a:extLst>
                <a:ext uri="{FF2B5EF4-FFF2-40B4-BE49-F238E27FC236}">
                  <a16:creationId xmlns:a16="http://schemas.microsoft.com/office/drawing/2014/main" id="{95A3A819-A97F-7D88-1D57-B24AF9F4ECBA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54" name="Рисунок 53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1DCF450-F321-3A0E-ED25-A4BE0E9292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8" y="386498"/>
            <a:ext cx="644434" cy="6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1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1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1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6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1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6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1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6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1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6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1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1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1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  <p:bldGraphic spid="10" grpId="0" uiExpand="1">
        <p:bldSub>
          <a:bldChart bld="category"/>
        </p:bldSub>
      </p:bldGraphic>
      <p:bldP spid="20" grpId="0"/>
      <p:bldP spid="25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20C339-0FE0-6980-612D-411A460DB1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9FECC92-F0EA-33F4-25B3-758775722718}"/>
              </a:ext>
            </a:extLst>
          </p:cNvPr>
          <p:cNvGrpSpPr/>
          <p:nvPr/>
        </p:nvGrpSpPr>
        <p:grpSpPr>
          <a:xfrm>
            <a:off x="-1123106" y="0"/>
            <a:ext cx="2360892" cy="5143500"/>
            <a:chOff x="6783107" y="0"/>
            <a:chExt cx="2360892" cy="5143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5CADBAB-FC89-77FB-628E-AD208A60617C}"/>
                </a:ext>
              </a:extLst>
            </p:cNvPr>
            <p:cNvSpPr/>
            <p:nvPr/>
          </p:nvSpPr>
          <p:spPr>
            <a:xfrm>
              <a:off x="6783107" y="0"/>
              <a:ext cx="2360892" cy="5143500"/>
            </a:xfrm>
            <a:prstGeom prst="rect">
              <a:avLst/>
            </a:prstGeom>
            <a:solidFill>
              <a:srgbClr val="2E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1C901-4304-9B9B-AA01-548F62952183}"/>
                </a:ext>
              </a:extLst>
            </p:cNvPr>
            <p:cNvSpPr txBox="1"/>
            <p:nvPr/>
          </p:nvSpPr>
          <p:spPr>
            <a:xfrm>
              <a:off x="7369193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4E2570-B596-F5F9-239D-59526AC5E5DF}"/>
                </a:ext>
              </a:extLst>
            </p:cNvPr>
            <p:cNvSpPr txBox="1"/>
            <p:nvPr/>
          </p:nvSpPr>
          <p:spPr>
            <a:xfrm>
              <a:off x="6859714" y="2736149"/>
              <a:ext cx="2207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Ведення</a:t>
              </a: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 та </a:t>
              </a:r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технічна</a:t>
              </a: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підтримка</a:t>
              </a: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86437-9F35-5D41-5AED-0FE3E08A847A}"/>
                </a:ext>
              </a:extLst>
            </p:cNvPr>
            <p:cNvSpPr txBox="1"/>
            <p:nvPr/>
          </p:nvSpPr>
          <p:spPr>
            <a:xfrm>
              <a:off x="6859713" y="3260738"/>
              <a:ext cx="20844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Моніторинг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роботи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системи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та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виправлення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помилок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Консультування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користувачів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і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технічна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підтримка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Збір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зворотного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зв'язку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та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доопрацювання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функціоналу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Аналіз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ефективності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впровадження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та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пропозиції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щодо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розвитку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3646ADC-0287-44D7-36C8-933DA6774996}"/>
              </a:ext>
            </a:extLst>
          </p:cNvPr>
          <p:cNvGrpSpPr/>
          <p:nvPr/>
        </p:nvGrpSpPr>
        <p:grpSpPr>
          <a:xfrm>
            <a:off x="-1294858" y="-7620"/>
            <a:ext cx="2532643" cy="5143500"/>
            <a:chOff x="4422214" y="0"/>
            <a:chExt cx="2532643" cy="5143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F7C6596-3AF7-0581-F31D-F9346FF5E473}"/>
                </a:ext>
              </a:extLst>
            </p:cNvPr>
            <p:cNvSpPr/>
            <p:nvPr/>
          </p:nvSpPr>
          <p:spPr>
            <a:xfrm>
              <a:off x="4422214" y="0"/>
              <a:ext cx="2360892" cy="51435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463B33-ED66-579A-738C-5314125B4152}"/>
                </a:ext>
              </a:extLst>
            </p:cNvPr>
            <p:cNvSpPr txBox="1"/>
            <p:nvPr/>
          </p:nvSpPr>
          <p:spPr>
            <a:xfrm>
              <a:off x="5008300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4DA9F6-14DA-632C-2D16-736D4D536E86}"/>
                </a:ext>
              </a:extLst>
            </p:cNvPr>
            <p:cNvSpPr txBox="1"/>
            <p:nvPr/>
          </p:nvSpPr>
          <p:spPr>
            <a:xfrm>
              <a:off x="4676070" y="2736149"/>
              <a:ext cx="1863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Інтеграція</a:t>
              </a:r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06D069-EDAD-711F-AE0D-FC33BC3D9482}"/>
                </a:ext>
              </a:extLst>
            </p:cNvPr>
            <p:cNvSpPr txBox="1"/>
            <p:nvPr/>
          </p:nvSpPr>
          <p:spPr>
            <a:xfrm>
              <a:off x="4560450" y="3260738"/>
              <a:ext cx="20844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Визначення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списку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необхідних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інтеграцій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(</a:t>
              </a:r>
              <a:r>
                <a:rPr lang="cs-CZ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CRM, 1C,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телефонія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тощо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)</a:t>
              </a: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Розробка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cs-CZ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API-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конекторів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Тестування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роботи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інтеграцій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marL="171450" indent="-171450" algn="ctr">
                <a:buFontTx/>
                <a:buChar char="-"/>
              </a:pP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Перевірка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коректності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передачі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даних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між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системами</a:t>
              </a: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5DDD41B3-FDEF-07EA-2177-8AA936EE7668}"/>
                </a:ext>
              </a:extLst>
            </p:cNvPr>
            <p:cNvSpPr/>
            <p:nvPr/>
          </p:nvSpPr>
          <p:spPr>
            <a:xfrm rot="5400000">
              <a:off x="6537483" y="402775"/>
              <a:ext cx="649692" cy="185057"/>
            </a:xfrm>
            <a:prstGeom prst="triangle">
              <a:avLst/>
            </a:prstGeom>
            <a:solidFill>
              <a:srgbClr val="1D56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3113CDC-44F3-3CC2-3CD7-6B25D0E49638}"/>
              </a:ext>
            </a:extLst>
          </p:cNvPr>
          <p:cNvGrpSpPr/>
          <p:nvPr/>
        </p:nvGrpSpPr>
        <p:grpSpPr>
          <a:xfrm>
            <a:off x="-1289201" y="0"/>
            <a:ext cx="2416846" cy="5143500"/>
            <a:chOff x="2180628" y="0"/>
            <a:chExt cx="2416846" cy="51435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9189993-FD6E-FEDB-FF06-852365AA6B80}"/>
                </a:ext>
              </a:extLst>
            </p:cNvPr>
            <p:cNvSpPr/>
            <p:nvPr/>
          </p:nvSpPr>
          <p:spPr>
            <a:xfrm>
              <a:off x="2180628" y="0"/>
              <a:ext cx="2241586" cy="51435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1E93BC-85D0-4681-0A56-D33805AC5E62}"/>
                </a:ext>
              </a:extLst>
            </p:cNvPr>
            <p:cNvSpPr txBox="1"/>
            <p:nvPr/>
          </p:nvSpPr>
          <p:spPr>
            <a:xfrm>
              <a:off x="2707061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8B46D7-7415-AC0C-04CE-13D1C97A8D58}"/>
                </a:ext>
              </a:extLst>
            </p:cNvPr>
            <p:cNvSpPr txBox="1"/>
            <p:nvPr/>
          </p:nvSpPr>
          <p:spPr>
            <a:xfrm>
              <a:off x="2434485" y="2736149"/>
              <a:ext cx="1733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Впровадження</a:t>
              </a:r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E28BC2-4683-922F-531C-16B4FFCB523A}"/>
                </a:ext>
              </a:extLst>
            </p:cNvPr>
            <p:cNvSpPr txBox="1"/>
            <p:nvPr/>
          </p:nvSpPr>
          <p:spPr>
            <a:xfrm>
              <a:off x="2261187" y="3260738"/>
              <a:ext cx="20844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Розгортання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рішення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Первісне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налаштування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системи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Налаштування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обміну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Підготовка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користувачів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(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навчання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,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інструкції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)</a:t>
              </a:r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0538629B-1DD5-88CD-17D6-616464E440BC}"/>
                </a:ext>
              </a:extLst>
            </p:cNvPr>
            <p:cNvSpPr/>
            <p:nvPr/>
          </p:nvSpPr>
          <p:spPr>
            <a:xfrm rot="5400000">
              <a:off x="4180100" y="402774"/>
              <a:ext cx="649692" cy="185057"/>
            </a:xfrm>
            <a:prstGeom prst="triangl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780D10-8E3C-82E8-9507-B7413D7F677C}"/>
              </a:ext>
            </a:extLst>
          </p:cNvPr>
          <p:cNvGrpSpPr/>
          <p:nvPr/>
        </p:nvGrpSpPr>
        <p:grpSpPr>
          <a:xfrm>
            <a:off x="-1287780" y="-7620"/>
            <a:ext cx="2363286" cy="5143500"/>
            <a:chOff x="1" y="0"/>
            <a:chExt cx="2363286" cy="51435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7436C3C-B110-22AE-F208-CDB1D3ACEAD5}"/>
                </a:ext>
              </a:extLst>
            </p:cNvPr>
            <p:cNvSpPr/>
            <p:nvPr/>
          </p:nvSpPr>
          <p:spPr>
            <a:xfrm>
              <a:off x="1" y="0"/>
              <a:ext cx="2180626" cy="5143500"/>
            </a:xfrm>
            <a:prstGeom prst="rect">
              <a:avLst/>
            </a:prstGeom>
            <a:solidFill>
              <a:srgbClr val="133A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28CB3D-BD08-11A1-D940-0EBDEA4053C1}"/>
                </a:ext>
              </a:extLst>
            </p:cNvPr>
            <p:cNvSpPr txBox="1"/>
            <p:nvPr/>
          </p:nvSpPr>
          <p:spPr>
            <a:xfrm>
              <a:off x="495954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6DE7F5-0C94-FE5F-5049-F2C3300B3387}"/>
                </a:ext>
              </a:extLst>
            </p:cNvPr>
            <p:cNvSpPr txBox="1"/>
            <p:nvPr/>
          </p:nvSpPr>
          <p:spPr>
            <a:xfrm>
              <a:off x="465475" y="2736149"/>
              <a:ext cx="1188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Аудит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40D922-457C-BB1E-BD39-C1E195D36D70}"/>
                </a:ext>
              </a:extLst>
            </p:cNvPr>
            <p:cNvSpPr txBox="1"/>
            <p:nvPr/>
          </p:nvSpPr>
          <p:spPr>
            <a:xfrm>
              <a:off x="19601" y="3260738"/>
              <a:ext cx="20844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Створення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розрахунку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нашим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рішенням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Порівняльний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аналіз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рішенням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клієнта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Аналіз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больових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точок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, проблем і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потенційних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поліпшень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Формування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списку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необхідних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доробок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і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вимог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B1E1783F-D79A-3832-036E-0D7607C1CB36}"/>
                </a:ext>
              </a:extLst>
            </p:cNvPr>
            <p:cNvSpPr/>
            <p:nvPr/>
          </p:nvSpPr>
          <p:spPr>
            <a:xfrm rot="5400000">
              <a:off x="1945913" y="402773"/>
              <a:ext cx="649692" cy="185057"/>
            </a:xfrm>
            <a:prstGeom prst="triangle">
              <a:avLst/>
            </a:prstGeom>
            <a:solidFill>
              <a:srgbClr val="133A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2489FB7-37B1-6116-E7EC-93094445F2B8}"/>
              </a:ext>
            </a:extLst>
          </p:cNvPr>
          <p:cNvSpPr txBox="1"/>
          <p:nvPr/>
        </p:nvSpPr>
        <p:spPr>
          <a:xfrm>
            <a:off x="1165423" y="2236086"/>
            <a:ext cx="787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Етапи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впровадження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рішення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87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20C339-0FE0-6980-612D-411A460DB1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9FECC92-F0EA-33F4-25B3-758775722718}"/>
              </a:ext>
            </a:extLst>
          </p:cNvPr>
          <p:cNvGrpSpPr/>
          <p:nvPr/>
        </p:nvGrpSpPr>
        <p:grpSpPr>
          <a:xfrm>
            <a:off x="6746746" y="0"/>
            <a:ext cx="2397254" cy="5143500"/>
            <a:chOff x="6783107" y="0"/>
            <a:chExt cx="2397254" cy="514350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5CADBAB-FC89-77FB-628E-AD208A60617C}"/>
                </a:ext>
              </a:extLst>
            </p:cNvPr>
            <p:cNvSpPr/>
            <p:nvPr/>
          </p:nvSpPr>
          <p:spPr>
            <a:xfrm>
              <a:off x="6783107" y="0"/>
              <a:ext cx="2397254" cy="5143500"/>
            </a:xfrm>
            <a:prstGeom prst="rect">
              <a:avLst/>
            </a:prstGeom>
            <a:solidFill>
              <a:srgbClr val="2E70B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B1C901-4304-9B9B-AA01-548F62952183}"/>
                </a:ext>
              </a:extLst>
            </p:cNvPr>
            <p:cNvSpPr txBox="1"/>
            <p:nvPr/>
          </p:nvSpPr>
          <p:spPr>
            <a:xfrm>
              <a:off x="7369193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4E2570-B596-F5F9-239D-59526AC5E5DF}"/>
                </a:ext>
              </a:extLst>
            </p:cNvPr>
            <p:cNvSpPr txBox="1"/>
            <p:nvPr/>
          </p:nvSpPr>
          <p:spPr>
            <a:xfrm>
              <a:off x="6859714" y="2736149"/>
              <a:ext cx="22076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Ведення</a:t>
              </a: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 та </a:t>
              </a:r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технічна</a:t>
              </a: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підтримка</a:t>
              </a: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1686437-9F35-5D41-5AED-0FE3E08A847A}"/>
                </a:ext>
              </a:extLst>
            </p:cNvPr>
            <p:cNvSpPr txBox="1"/>
            <p:nvPr/>
          </p:nvSpPr>
          <p:spPr>
            <a:xfrm>
              <a:off x="6859713" y="3260738"/>
              <a:ext cx="208441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Моніторинг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роботи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системи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та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виправлення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помилок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Консультування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користувачів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і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технічна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підтримка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Збір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зворотного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зв'язку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та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доопрацювання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функціоналу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Аналіз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ефективності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впровадження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та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пропозиції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щодо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розвитку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3646ADC-0287-44D7-36C8-933DA6774996}"/>
              </a:ext>
            </a:extLst>
          </p:cNvPr>
          <p:cNvGrpSpPr/>
          <p:nvPr/>
        </p:nvGrpSpPr>
        <p:grpSpPr>
          <a:xfrm>
            <a:off x="4390059" y="0"/>
            <a:ext cx="2532643" cy="5143500"/>
            <a:chOff x="4422214" y="0"/>
            <a:chExt cx="2532643" cy="514350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F7C6596-3AF7-0581-F31D-F9346FF5E473}"/>
                </a:ext>
              </a:extLst>
            </p:cNvPr>
            <p:cNvSpPr/>
            <p:nvPr/>
          </p:nvSpPr>
          <p:spPr>
            <a:xfrm>
              <a:off x="4422214" y="0"/>
              <a:ext cx="2360892" cy="51435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463B33-ED66-579A-738C-5314125B4152}"/>
                </a:ext>
              </a:extLst>
            </p:cNvPr>
            <p:cNvSpPr txBox="1"/>
            <p:nvPr/>
          </p:nvSpPr>
          <p:spPr>
            <a:xfrm>
              <a:off x="5008300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4DA9F6-14DA-632C-2D16-736D4D536E86}"/>
                </a:ext>
              </a:extLst>
            </p:cNvPr>
            <p:cNvSpPr txBox="1"/>
            <p:nvPr/>
          </p:nvSpPr>
          <p:spPr>
            <a:xfrm>
              <a:off x="4676070" y="2736149"/>
              <a:ext cx="1863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Інтеграція</a:t>
              </a:r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06D069-EDAD-711F-AE0D-FC33BC3D9482}"/>
                </a:ext>
              </a:extLst>
            </p:cNvPr>
            <p:cNvSpPr txBox="1"/>
            <p:nvPr/>
          </p:nvSpPr>
          <p:spPr>
            <a:xfrm>
              <a:off x="4560450" y="3260738"/>
              <a:ext cx="20844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Визначення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списку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необхідних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інтеграцій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(</a:t>
              </a:r>
              <a:r>
                <a:rPr lang="cs-CZ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CRM, 1C,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телефонія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тощо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)</a:t>
              </a: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Розробка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cs-CZ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API-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конекторів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Тестування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роботи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інтеграцій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marL="171450" indent="-171450" algn="ctr">
                <a:buFontTx/>
                <a:buChar char="-"/>
              </a:pP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Перевірка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коректності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передачі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даних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між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системами</a:t>
              </a:r>
            </a:p>
          </p:txBody>
        </p:sp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5DDD41B3-FDEF-07EA-2177-8AA936EE7668}"/>
                </a:ext>
              </a:extLst>
            </p:cNvPr>
            <p:cNvSpPr/>
            <p:nvPr/>
          </p:nvSpPr>
          <p:spPr>
            <a:xfrm rot="5400000">
              <a:off x="6537483" y="402775"/>
              <a:ext cx="649692" cy="185057"/>
            </a:xfrm>
            <a:prstGeom prst="triangle">
              <a:avLst/>
            </a:prstGeom>
            <a:solidFill>
              <a:srgbClr val="1D56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3113CDC-44F3-3CC2-3CD7-6B25D0E49638}"/>
              </a:ext>
            </a:extLst>
          </p:cNvPr>
          <p:cNvGrpSpPr/>
          <p:nvPr/>
        </p:nvGrpSpPr>
        <p:grpSpPr>
          <a:xfrm>
            <a:off x="2152536" y="0"/>
            <a:ext cx="2416846" cy="5143500"/>
            <a:chOff x="2180628" y="0"/>
            <a:chExt cx="2416846" cy="51435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39189993-FD6E-FEDB-FF06-852365AA6B80}"/>
                </a:ext>
              </a:extLst>
            </p:cNvPr>
            <p:cNvSpPr/>
            <p:nvPr/>
          </p:nvSpPr>
          <p:spPr>
            <a:xfrm>
              <a:off x="2180628" y="0"/>
              <a:ext cx="2241586" cy="5143500"/>
            </a:xfrm>
            <a:prstGeom prst="rect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1E93BC-85D0-4681-0A56-D33805AC5E62}"/>
                </a:ext>
              </a:extLst>
            </p:cNvPr>
            <p:cNvSpPr txBox="1"/>
            <p:nvPr/>
          </p:nvSpPr>
          <p:spPr>
            <a:xfrm>
              <a:off x="2707061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8B46D7-7415-AC0C-04CE-13D1C97A8D58}"/>
                </a:ext>
              </a:extLst>
            </p:cNvPr>
            <p:cNvSpPr txBox="1"/>
            <p:nvPr/>
          </p:nvSpPr>
          <p:spPr>
            <a:xfrm>
              <a:off x="2434485" y="2736149"/>
              <a:ext cx="1733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Впровадження</a:t>
              </a:r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E28BC2-4683-922F-531C-16B4FFCB523A}"/>
                </a:ext>
              </a:extLst>
            </p:cNvPr>
            <p:cNvSpPr txBox="1"/>
            <p:nvPr/>
          </p:nvSpPr>
          <p:spPr>
            <a:xfrm>
              <a:off x="2261187" y="3260738"/>
              <a:ext cx="20844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Розгортання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рішення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Первісне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налаштування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системи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Налаштування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обміну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Підготовка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користувачів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(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навчання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,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інструкції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)</a:t>
              </a:r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0538629B-1DD5-88CD-17D6-616464E440BC}"/>
                </a:ext>
              </a:extLst>
            </p:cNvPr>
            <p:cNvSpPr/>
            <p:nvPr/>
          </p:nvSpPr>
          <p:spPr>
            <a:xfrm rot="5400000">
              <a:off x="4180100" y="402774"/>
              <a:ext cx="649692" cy="185057"/>
            </a:xfrm>
            <a:prstGeom prst="triangle">
              <a:avLst/>
            </a:prstGeom>
            <a:solidFill>
              <a:srgbClr val="003F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780D10-8E3C-82E8-9507-B7413D7F677C}"/>
              </a:ext>
            </a:extLst>
          </p:cNvPr>
          <p:cNvGrpSpPr/>
          <p:nvPr/>
        </p:nvGrpSpPr>
        <p:grpSpPr>
          <a:xfrm>
            <a:off x="-22239" y="0"/>
            <a:ext cx="2363286" cy="5143500"/>
            <a:chOff x="1" y="0"/>
            <a:chExt cx="2363286" cy="51435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7436C3C-B110-22AE-F208-CDB1D3ACEAD5}"/>
                </a:ext>
              </a:extLst>
            </p:cNvPr>
            <p:cNvSpPr/>
            <p:nvPr/>
          </p:nvSpPr>
          <p:spPr>
            <a:xfrm>
              <a:off x="1" y="0"/>
              <a:ext cx="2180626" cy="5143500"/>
            </a:xfrm>
            <a:prstGeom prst="rect">
              <a:avLst/>
            </a:prstGeom>
            <a:solidFill>
              <a:srgbClr val="133A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28CB3D-BD08-11A1-D940-0EBDEA4053C1}"/>
                </a:ext>
              </a:extLst>
            </p:cNvPr>
            <p:cNvSpPr txBox="1"/>
            <p:nvPr/>
          </p:nvSpPr>
          <p:spPr>
            <a:xfrm>
              <a:off x="495954" y="579120"/>
              <a:ext cx="1188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ru-RU" sz="8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6DE7F5-0C94-FE5F-5049-F2C3300B3387}"/>
                </a:ext>
              </a:extLst>
            </p:cNvPr>
            <p:cNvSpPr txBox="1"/>
            <p:nvPr/>
          </p:nvSpPr>
          <p:spPr>
            <a:xfrm>
              <a:off x="465475" y="2736149"/>
              <a:ext cx="1188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</a:rPr>
                <a:t>Аудит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40D922-457C-BB1E-BD39-C1E195D36D70}"/>
                </a:ext>
              </a:extLst>
            </p:cNvPr>
            <p:cNvSpPr txBox="1"/>
            <p:nvPr/>
          </p:nvSpPr>
          <p:spPr>
            <a:xfrm>
              <a:off x="19601" y="3260738"/>
              <a:ext cx="208441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Створення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розрахунку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нашим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рішенням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Порівняльний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аналіз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рішенням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клієнта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Аналіз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больових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точок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, проблем і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потенційних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поліпшень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  <a:p>
              <a:pPr algn="ctr"/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Формування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списку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необхідних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доробок</a:t>
              </a:r>
              <a:r>
                <a:rPr lang="ru-RU" sz="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 і </a:t>
              </a:r>
              <a:r>
                <a:rPr lang="ru-RU" sz="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</a:rPr>
                <a:t>вимог</a:t>
              </a:r>
              <a:endParaRPr lang="ru-RU" sz="8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endParaRPr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B1E1783F-D79A-3832-036E-0D7607C1CB36}"/>
                </a:ext>
              </a:extLst>
            </p:cNvPr>
            <p:cNvSpPr/>
            <p:nvPr/>
          </p:nvSpPr>
          <p:spPr>
            <a:xfrm rot="5400000">
              <a:off x="1945913" y="402773"/>
              <a:ext cx="649692" cy="185057"/>
            </a:xfrm>
            <a:prstGeom prst="triangle">
              <a:avLst/>
            </a:prstGeom>
            <a:solidFill>
              <a:srgbClr val="133A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52070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488A05D-961D-9ECE-37F0-3BBB3DC4D1F8}"/>
              </a:ext>
            </a:extLst>
          </p:cNvPr>
          <p:cNvSpPr/>
          <p:nvPr/>
        </p:nvSpPr>
        <p:spPr>
          <a:xfrm>
            <a:off x="276447" y="247207"/>
            <a:ext cx="8591106" cy="4649086"/>
          </a:xfrm>
          <a:prstGeom prst="roundRect">
            <a:avLst>
              <a:gd name="adj" fmla="val 4413"/>
            </a:avLst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D8A9CF-03FE-FA79-FB02-7C42739EAE03}"/>
              </a:ext>
            </a:extLst>
          </p:cNvPr>
          <p:cNvSpPr/>
          <p:nvPr/>
        </p:nvSpPr>
        <p:spPr>
          <a:xfrm>
            <a:off x="1817783" y="1850834"/>
            <a:ext cx="5508434" cy="1035585"/>
          </a:xfrm>
          <a:prstGeom prst="roundRect">
            <a:avLst>
              <a:gd name="adj" fmla="val 36136"/>
            </a:avLst>
          </a:prstGeom>
          <a:solidFill>
            <a:schemeClr val="accent6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8" name="Google Shape;668;p37"/>
          <p:cNvSpPr txBox="1">
            <a:spLocks noGrp="1"/>
          </p:cNvSpPr>
          <p:nvPr>
            <p:ph type="title"/>
          </p:nvPr>
        </p:nvSpPr>
        <p:spPr>
          <a:xfrm>
            <a:off x="1708650" y="1742594"/>
            <a:ext cx="5726700" cy="293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err="1">
                <a:latin typeface="+mj-lt"/>
              </a:rPr>
              <a:t>Додаткові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можливості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системи</a:t>
            </a:r>
            <a:endParaRPr lang="ru-RU" sz="3200"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488394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5532;p76">
            <a:extLst>
              <a:ext uri="{FF2B5EF4-FFF2-40B4-BE49-F238E27FC236}">
                <a16:creationId xmlns:a16="http://schemas.microsoft.com/office/drawing/2014/main" id="{7D2AAFF2-2934-DD82-5B23-6F3D95DA3B9F}"/>
              </a:ext>
            </a:extLst>
          </p:cNvPr>
          <p:cNvSpPr/>
          <p:nvPr/>
        </p:nvSpPr>
        <p:spPr>
          <a:xfrm rot="10800000">
            <a:off x="852488" y="210965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D5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/>
          </a:p>
        </p:txBody>
      </p:sp>
      <p:sp>
        <p:nvSpPr>
          <p:cNvPr id="28" name="Google Shape;5532;p76">
            <a:extLst>
              <a:ext uri="{FF2B5EF4-FFF2-40B4-BE49-F238E27FC236}">
                <a16:creationId xmlns:a16="http://schemas.microsoft.com/office/drawing/2014/main" id="{9B9C844B-10AD-296B-46B8-9FF6E6FB42E2}"/>
              </a:ext>
            </a:extLst>
          </p:cNvPr>
          <p:cNvSpPr/>
          <p:nvPr/>
        </p:nvSpPr>
        <p:spPr>
          <a:xfrm>
            <a:off x="852488" y="113048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FFFFFF"/>
                </a:solidFill>
              </a:rPr>
              <a:t>Импорт заказов из учетной программы</a:t>
            </a:r>
            <a:br>
              <a:rPr lang="en-US" sz="1200" dirty="0">
                <a:solidFill>
                  <a:srgbClr val="FFFFFF"/>
                </a:solidFill>
              </a:rPr>
            </a:b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38" name="Google Shape;5532;p76">
            <a:extLst>
              <a:ext uri="{FF2B5EF4-FFF2-40B4-BE49-F238E27FC236}">
                <a16:creationId xmlns:a16="http://schemas.microsoft.com/office/drawing/2014/main" id="{EFB88C78-49AB-6284-C0C6-1473B86A3131}"/>
              </a:ext>
            </a:extLst>
          </p:cNvPr>
          <p:cNvSpPr/>
          <p:nvPr/>
        </p:nvSpPr>
        <p:spPr>
          <a:xfrm rot="10800000">
            <a:off x="2780348" y="318026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2E70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5532;p76">
            <a:extLst>
              <a:ext uri="{FF2B5EF4-FFF2-40B4-BE49-F238E27FC236}">
                <a16:creationId xmlns:a16="http://schemas.microsoft.com/office/drawing/2014/main" id="{34F7AEBB-8A7B-62FA-AB9D-406ADD9098DC}"/>
              </a:ext>
            </a:extLst>
          </p:cNvPr>
          <p:cNvSpPr/>
          <p:nvPr/>
        </p:nvSpPr>
        <p:spPr>
          <a:xfrm>
            <a:off x="2780348" y="219728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D5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Ведення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бази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водіїв</a:t>
            </a:r>
            <a:r>
              <a:rPr lang="ru-RU" sz="1200" dirty="0">
                <a:solidFill>
                  <a:srgbClr val="FFFFFF"/>
                </a:solidFill>
              </a:rPr>
              <a:t>, </a:t>
            </a:r>
            <a:r>
              <a:rPr lang="ru-RU" sz="1200" dirty="0" err="1">
                <a:solidFill>
                  <a:srgbClr val="FFFFFF"/>
                </a:solidFill>
              </a:rPr>
              <a:t>досвіду</a:t>
            </a:r>
            <a:r>
              <a:rPr lang="ru-RU" sz="1200" dirty="0">
                <a:solidFill>
                  <a:srgbClr val="FFFFFF"/>
                </a:solidFill>
              </a:rPr>
              <a:t> та </a:t>
            </a:r>
            <a:r>
              <a:rPr lang="ru-RU" sz="1200" dirty="0" err="1">
                <a:solidFill>
                  <a:srgbClr val="FFFFFF"/>
                </a:solidFill>
              </a:rPr>
              <a:t>знань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0" name="Google Shape;5532;p76">
            <a:extLst>
              <a:ext uri="{FF2B5EF4-FFF2-40B4-BE49-F238E27FC236}">
                <a16:creationId xmlns:a16="http://schemas.microsoft.com/office/drawing/2014/main" id="{9DB6A8A8-C326-64DA-6910-C78958FABB67}"/>
              </a:ext>
            </a:extLst>
          </p:cNvPr>
          <p:cNvSpPr/>
          <p:nvPr/>
        </p:nvSpPr>
        <p:spPr>
          <a:xfrm>
            <a:off x="2780348" y="113048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Управління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власним</a:t>
            </a:r>
            <a:r>
              <a:rPr lang="ru-RU" sz="1200" dirty="0">
                <a:solidFill>
                  <a:srgbClr val="FFFFFF"/>
                </a:solidFill>
              </a:rPr>
              <a:t> автотранспортом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2" name="Google Shape;5532;p76">
            <a:extLst>
              <a:ext uri="{FF2B5EF4-FFF2-40B4-BE49-F238E27FC236}">
                <a16:creationId xmlns:a16="http://schemas.microsoft.com/office/drawing/2014/main" id="{07E1DE82-ECB4-F04F-A775-59616C41FBFE}"/>
              </a:ext>
            </a:extLst>
          </p:cNvPr>
          <p:cNvSpPr/>
          <p:nvPr/>
        </p:nvSpPr>
        <p:spPr>
          <a:xfrm rot="10800000">
            <a:off x="4708207" y="211346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D5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5532;p76">
            <a:extLst>
              <a:ext uri="{FF2B5EF4-FFF2-40B4-BE49-F238E27FC236}">
                <a16:creationId xmlns:a16="http://schemas.microsoft.com/office/drawing/2014/main" id="{701C585B-0AD2-E81C-7254-06EE1DF15C6B}"/>
              </a:ext>
            </a:extLst>
          </p:cNvPr>
          <p:cNvSpPr/>
          <p:nvPr/>
        </p:nvSpPr>
        <p:spPr>
          <a:xfrm>
            <a:off x="4708207" y="113048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Гнучке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планування</a:t>
            </a:r>
            <a:r>
              <a:rPr lang="ru-RU" sz="1200" dirty="0">
                <a:solidFill>
                  <a:srgbClr val="FFFFFF"/>
                </a:solidFill>
              </a:rPr>
              <a:t> доставки з </a:t>
            </a:r>
            <a:r>
              <a:rPr lang="ru-RU" sz="1200" dirty="0" err="1">
                <a:solidFill>
                  <a:srgbClr val="FFFFFF"/>
                </a:solidFill>
              </a:rPr>
              <a:t>урахуванням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параметрів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5" name="Google Shape;5532;p76">
            <a:extLst>
              <a:ext uri="{FF2B5EF4-FFF2-40B4-BE49-F238E27FC236}">
                <a16:creationId xmlns:a16="http://schemas.microsoft.com/office/drawing/2014/main" id="{F1D6294A-2918-523C-E7A0-30D6C05537AF}"/>
              </a:ext>
            </a:extLst>
          </p:cNvPr>
          <p:cNvSpPr/>
          <p:nvPr/>
        </p:nvSpPr>
        <p:spPr>
          <a:xfrm rot="10800000">
            <a:off x="6636065" y="2109651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D5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532;p76">
            <a:extLst>
              <a:ext uri="{FF2B5EF4-FFF2-40B4-BE49-F238E27FC236}">
                <a16:creationId xmlns:a16="http://schemas.microsoft.com/office/drawing/2014/main" id="{819E145B-BF40-059D-8417-CE4C785D9BA8}"/>
              </a:ext>
            </a:extLst>
          </p:cNvPr>
          <p:cNvSpPr/>
          <p:nvPr/>
        </p:nvSpPr>
        <p:spPr>
          <a:xfrm>
            <a:off x="6636065" y="1130480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Облік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виконання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замовлень</a:t>
            </a:r>
            <a:r>
              <a:rPr lang="ru-RU" sz="1200" dirty="0">
                <a:solidFill>
                  <a:srgbClr val="FFFFFF"/>
                </a:solidFill>
              </a:rPr>
              <a:t>, руху </a:t>
            </a:r>
            <a:r>
              <a:rPr lang="ru-RU" sz="1200" dirty="0" err="1">
                <a:solidFill>
                  <a:srgbClr val="FFFFFF"/>
                </a:solidFill>
              </a:rPr>
              <a:t>первинних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документів</a:t>
            </a:r>
            <a:endParaRPr sz="1200" dirty="0">
              <a:solidFill>
                <a:srgbClr val="FFFFFF"/>
              </a:solidFill>
            </a:endParaRPr>
          </a:p>
        </p:txBody>
      </p:sp>
      <p:grpSp>
        <p:nvGrpSpPr>
          <p:cNvPr id="47" name="Google Shape;2405;p72">
            <a:extLst>
              <a:ext uri="{FF2B5EF4-FFF2-40B4-BE49-F238E27FC236}">
                <a16:creationId xmlns:a16="http://schemas.microsoft.com/office/drawing/2014/main" id="{5E97D34A-F951-6B3C-8703-705CC4878DDB}"/>
              </a:ext>
            </a:extLst>
          </p:cNvPr>
          <p:cNvGrpSpPr/>
          <p:nvPr/>
        </p:nvGrpSpPr>
        <p:grpSpPr>
          <a:xfrm>
            <a:off x="813290" y="535994"/>
            <a:ext cx="1702673" cy="529717"/>
            <a:chOff x="4411970" y="4340222"/>
            <a:chExt cx="779468" cy="242682"/>
          </a:xfrm>
        </p:grpSpPr>
        <p:sp>
          <p:nvSpPr>
            <p:cNvPr id="48" name="Google Shape;2406;p72">
              <a:extLst>
                <a:ext uri="{FF2B5EF4-FFF2-40B4-BE49-F238E27FC236}">
                  <a16:creationId xmlns:a16="http://schemas.microsoft.com/office/drawing/2014/main" id="{330E79F2-0F61-3850-6462-E18C3E999A76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07;p72">
              <a:extLst>
                <a:ext uri="{FF2B5EF4-FFF2-40B4-BE49-F238E27FC236}">
                  <a16:creationId xmlns:a16="http://schemas.microsoft.com/office/drawing/2014/main" id="{402A69C7-FCA3-F5D8-3633-9049F4472F0F}"/>
                </a:ext>
              </a:extLst>
            </p:cNvPr>
            <p:cNvSpPr/>
            <p:nvPr/>
          </p:nvSpPr>
          <p:spPr>
            <a:xfrm>
              <a:off x="4439200" y="4367458"/>
              <a:ext cx="188325" cy="188268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08;p72">
              <a:extLst>
                <a:ext uri="{FF2B5EF4-FFF2-40B4-BE49-F238E27FC236}">
                  <a16:creationId xmlns:a16="http://schemas.microsoft.com/office/drawing/2014/main" id="{5B210CC2-40FC-670B-DCF8-CCE66C365FC6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3">
                      <a:lumMod val="10000"/>
                    </a:schemeClr>
                  </a:solidFill>
                  <a:latin typeface="+mj-lt"/>
                </a:rPr>
                <a:t>   </a:t>
              </a:r>
              <a:r>
                <a:rPr lang="ru-RU" b="1" dirty="0" err="1">
                  <a:solidFill>
                    <a:schemeClr val="accent3">
                      <a:lumMod val="10000"/>
                    </a:schemeClr>
                  </a:solidFill>
                  <a:latin typeface="+mj-lt"/>
                </a:rPr>
                <a:t>Замовлення</a:t>
              </a:r>
              <a:endParaRPr b="1" dirty="0">
                <a:solidFill>
                  <a:schemeClr val="accent3">
                    <a:lumMod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oogle Shape;2405;p72">
            <a:extLst>
              <a:ext uri="{FF2B5EF4-FFF2-40B4-BE49-F238E27FC236}">
                <a16:creationId xmlns:a16="http://schemas.microsoft.com/office/drawing/2014/main" id="{36AE44EA-3BB3-5241-D398-710D56D8C1EA}"/>
              </a:ext>
            </a:extLst>
          </p:cNvPr>
          <p:cNvGrpSpPr/>
          <p:nvPr/>
        </p:nvGrpSpPr>
        <p:grpSpPr>
          <a:xfrm>
            <a:off x="2741149" y="535994"/>
            <a:ext cx="1702673" cy="529717"/>
            <a:chOff x="4411970" y="4340222"/>
            <a:chExt cx="779468" cy="242682"/>
          </a:xfrm>
        </p:grpSpPr>
        <p:sp>
          <p:nvSpPr>
            <p:cNvPr id="4" name="Google Shape;2406;p72">
              <a:extLst>
                <a:ext uri="{FF2B5EF4-FFF2-40B4-BE49-F238E27FC236}">
                  <a16:creationId xmlns:a16="http://schemas.microsoft.com/office/drawing/2014/main" id="{B170BB1F-DD1B-565E-24EA-A9E9D4FBF30B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407;p72">
              <a:extLst>
                <a:ext uri="{FF2B5EF4-FFF2-40B4-BE49-F238E27FC236}">
                  <a16:creationId xmlns:a16="http://schemas.microsoft.com/office/drawing/2014/main" id="{8CCF025D-FFCD-BB65-CC70-8EBF7BB90AD0}"/>
                </a:ext>
              </a:extLst>
            </p:cNvPr>
            <p:cNvSpPr/>
            <p:nvPr/>
          </p:nvSpPr>
          <p:spPr>
            <a:xfrm>
              <a:off x="4439200" y="4367458"/>
              <a:ext cx="188325" cy="188268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08;p72">
              <a:extLst>
                <a:ext uri="{FF2B5EF4-FFF2-40B4-BE49-F238E27FC236}">
                  <a16:creationId xmlns:a16="http://schemas.microsoft.com/office/drawing/2014/main" id="{B0D74B32-C99D-9682-B3BD-FCE62107F9B9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</a:t>
              </a:r>
              <a:r>
                <a:rPr lang="ru-RU" b="1" dirty="0"/>
                <a:t>Транспорт</a:t>
              </a:r>
              <a:endParaRPr b="1" dirty="0"/>
            </a:p>
          </p:txBody>
        </p:sp>
      </p:grpSp>
      <p:grpSp>
        <p:nvGrpSpPr>
          <p:cNvPr id="7" name="Google Shape;2405;p72">
            <a:extLst>
              <a:ext uri="{FF2B5EF4-FFF2-40B4-BE49-F238E27FC236}">
                <a16:creationId xmlns:a16="http://schemas.microsoft.com/office/drawing/2014/main" id="{39CBAC40-63C8-1C58-44CD-A10ECDA639D7}"/>
              </a:ext>
            </a:extLst>
          </p:cNvPr>
          <p:cNvGrpSpPr/>
          <p:nvPr/>
        </p:nvGrpSpPr>
        <p:grpSpPr>
          <a:xfrm>
            <a:off x="4693571" y="535994"/>
            <a:ext cx="1702673" cy="529717"/>
            <a:chOff x="4411970" y="4340222"/>
            <a:chExt cx="779468" cy="242682"/>
          </a:xfrm>
        </p:grpSpPr>
        <p:sp>
          <p:nvSpPr>
            <p:cNvPr id="8" name="Google Shape;2406;p72">
              <a:extLst>
                <a:ext uri="{FF2B5EF4-FFF2-40B4-BE49-F238E27FC236}">
                  <a16:creationId xmlns:a16="http://schemas.microsoft.com/office/drawing/2014/main" id="{E27D9FFB-E5F2-AC51-3514-7C96D8D86B80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07;p72">
              <a:extLst>
                <a:ext uri="{FF2B5EF4-FFF2-40B4-BE49-F238E27FC236}">
                  <a16:creationId xmlns:a16="http://schemas.microsoft.com/office/drawing/2014/main" id="{78234CCB-A194-D4AC-875B-A2886F4303EB}"/>
                </a:ext>
              </a:extLst>
            </p:cNvPr>
            <p:cNvSpPr/>
            <p:nvPr/>
          </p:nvSpPr>
          <p:spPr>
            <a:xfrm>
              <a:off x="4439200" y="4367458"/>
              <a:ext cx="188325" cy="188268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08;p72">
              <a:extLst>
                <a:ext uri="{FF2B5EF4-FFF2-40B4-BE49-F238E27FC236}">
                  <a16:creationId xmlns:a16="http://schemas.microsoft.com/office/drawing/2014/main" id="{C1B0B2DC-F90A-ECCE-06F6-50FCE6B1A5E5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     </a:t>
              </a:r>
              <a:r>
                <a:rPr lang="ru-RU" b="1" dirty="0"/>
                <a:t>Маршрут</a:t>
              </a:r>
              <a:endParaRPr b="1" dirty="0"/>
            </a:p>
          </p:txBody>
        </p:sp>
      </p:grpSp>
      <p:grpSp>
        <p:nvGrpSpPr>
          <p:cNvPr id="11" name="Google Shape;2405;p72">
            <a:extLst>
              <a:ext uri="{FF2B5EF4-FFF2-40B4-BE49-F238E27FC236}">
                <a16:creationId xmlns:a16="http://schemas.microsoft.com/office/drawing/2014/main" id="{42D3F649-AE0D-CB6A-1791-89CD07207EC1}"/>
              </a:ext>
            </a:extLst>
          </p:cNvPr>
          <p:cNvGrpSpPr/>
          <p:nvPr/>
        </p:nvGrpSpPr>
        <p:grpSpPr>
          <a:xfrm>
            <a:off x="6596865" y="535994"/>
            <a:ext cx="1702675" cy="529717"/>
            <a:chOff x="4411970" y="4340222"/>
            <a:chExt cx="779469" cy="242682"/>
          </a:xfrm>
        </p:grpSpPr>
        <p:sp>
          <p:nvSpPr>
            <p:cNvPr id="12" name="Google Shape;2406;p72">
              <a:extLst>
                <a:ext uri="{FF2B5EF4-FFF2-40B4-BE49-F238E27FC236}">
                  <a16:creationId xmlns:a16="http://schemas.microsoft.com/office/drawing/2014/main" id="{A9835A94-A42A-1F54-E8FC-0E3071E3CECC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07;p72">
              <a:extLst>
                <a:ext uri="{FF2B5EF4-FFF2-40B4-BE49-F238E27FC236}">
                  <a16:creationId xmlns:a16="http://schemas.microsoft.com/office/drawing/2014/main" id="{FB140083-A828-B542-FA8D-BBC21F90505E}"/>
                </a:ext>
              </a:extLst>
            </p:cNvPr>
            <p:cNvSpPr/>
            <p:nvPr/>
          </p:nvSpPr>
          <p:spPr>
            <a:xfrm>
              <a:off x="4439200" y="4367458"/>
              <a:ext cx="188325" cy="188268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08;p72">
              <a:extLst>
                <a:ext uri="{FF2B5EF4-FFF2-40B4-BE49-F238E27FC236}">
                  <a16:creationId xmlns:a16="http://schemas.microsoft.com/office/drawing/2014/main" id="{C7774E1D-E632-449C-B9D9-4936ED27B55F}"/>
                </a:ext>
              </a:extLst>
            </p:cNvPr>
            <p:cNvSpPr/>
            <p:nvPr/>
          </p:nvSpPr>
          <p:spPr>
            <a:xfrm>
              <a:off x="4533393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5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     </a:t>
              </a:r>
              <a:r>
                <a:rPr lang="ru-RU" b="1" dirty="0" err="1"/>
                <a:t>Документи</a:t>
              </a:r>
              <a:endParaRPr b="1" dirty="0"/>
            </a:p>
          </p:txBody>
        </p:sp>
      </p:grpSp>
      <p:grpSp>
        <p:nvGrpSpPr>
          <p:cNvPr id="17" name="Google Shape;6650;p79">
            <a:extLst>
              <a:ext uri="{FF2B5EF4-FFF2-40B4-BE49-F238E27FC236}">
                <a16:creationId xmlns:a16="http://schemas.microsoft.com/office/drawing/2014/main" id="{0B222C47-C81D-B6C4-2BCF-C754154452D8}"/>
              </a:ext>
            </a:extLst>
          </p:cNvPr>
          <p:cNvGrpSpPr/>
          <p:nvPr/>
        </p:nvGrpSpPr>
        <p:grpSpPr>
          <a:xfrm>
            <a:off x="939676" y="669067"/>
            <a:ext cx="263610" cy="266245"/>
            <a:chOff x="-37804925" y="3953450"/>
            <a:chExt cx="315075" cy="318225"/>
          </a:xfrm>
        </p:grpSpPr>
        <p:sp>
          <p:nvSpPr>
            <p:cNvPr id="18" name="Google Shape;6651;p79">
              <a:extLst>
                <a:ext uri="{FF2B5EF4-FFF2-40B4-BE49-F238E27FC236}">
                  <a16:creationId xmlns:a16="http://schemas.microsoft.com/office/drawing/2014/main" id="{A43493CB-5221-A83E-068A-FCB13CFDB3E6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52;p79">
              <a:extLst>
                <a:ext uri="{FF2B5EF4-FFF2-40B4-BE49-F238E27FC236}">
                  <a16:creationId xmlns:a16="http://schemas.microsoft.com/office/drawing/2014/main" id="{70BCF4F3-93A0-7FCD-A919-542C6AD99340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53;p79">
              <a:extLst>
                <a:ext uri="{FF2B5EF4-FFF2-40B4-BE49-F238E27FC236}">
                  <a16:creationId xmlns:a16="http://schemas.microsoft.com/office/drawing/2014/main" id="{45301410-01D2-DF15-3738-6819A542EF64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Google Shape;6529;p79">
            <a:extLst>
              <a:ext uri="{FF2B5EF4-FFF2-40B4-BE49-F238E27FC236}">
                <a16:creationId xmlns:a16="http://schemas.microsoft.com/office/drawing/2014/main" id="{802CA135-F2CD-EB9D-347D-0267E72DF293}"/>
              </a:ext>
            </a:extLst>
          </p:cNvPr>
          <p:cNvSpPr/>
          <p:nvPr/>
        </p:nvSpPr>
        <p:spPr>
          <a:xfrm>
            <a:off x="2864706" y="669067"/>
            <a:ext cx="283992" cy="282608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9093;p84">
            <a:extLst>
              <a:ext uri="{FF2B5EF4-FFF2-40B4-BE49-F238E27FC236}">
                <a16:creationId xmlns:a16="http://schemas.microsoft.com/office/drawing/2014/main" id="{B1C78C76-C129-96BE-D2E3-EEBEE30741E4}"/>
              </a:ext>
            </a:extLst>
          </p:cNvPr>
          <p:cNvGrpSpPr/>
          <p:nvPr/>
        </p:nvGrpSpPr>
        <p:grpSpPr>
          <a:xfrm>
            <a:off x="4782852" y="625061"/>
            <a:ext cx="351679" cy="351709"/>
            <a:chOff x="-5251625" y="3272950"/>
            <a:chExt cx="292225" cy="292250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23" name="Google Shape;9094;p84">
              <a:extLst>
                <a:ext uri="{FF2B5EF4-FFF2-40B4-BE49-F238E27FC236}">
                  <a16:creationId xmlns:a16="http://schemas.microsoft.com/office/drawing/2014/main" id="{F42B28E1-4981-985A-F094-226A546F6290}"/>
                </a:ext>
              </a:extLst>
            </p:cNvPr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095;p84">
              <a:extLst>
                <a:ext uri="{FF2B5EF4-FFF2-40B4-BE49-F238E27FC236}">
                  <a16:creationId xmlns:a16="http://schemas.microsoft.com/office/drawing/2014/main" id="{7BCAA7FF-46BD-1CF3-C888-2E11A29F85C9}"/>
                </a:ext>
              </a:extLst>
            </p:cNvPr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96;p84">
              <a:extLst>
                <a:ext uri="{FF2B5EF4-FFF2-40B4-BE49-F238E27FC236}">
                  <a16:creationId xmlns:a16="http://schemas.microsoft.com/office/drawing/2014/main" id="{2548FB0F-51DD-9CC3-ACFC-791BA233198C}"/>
                </a:ext>
              </a:extLst>
            </p:cNvPr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6165;p78">
            <a:extLst>
              <a:ext uri="{FF2B5EF4-FFF2-40B4-BE49-F238E27FC236}">
                <a16:creationId xmlns:a16="http://schemas.microsoft.com/office/drawing/2014/main" id="{7807084F-111E-25B2-C9C4-1E8A10070E51}"/>
              </a:ext>
            </a:extLst>
          </p:cNvPr>
          <p:cNvGrpSpPr/>
          <p:nvPr/>
        </p:nvGrpSpPr>
        <p:grpSpPr>
          <a:xfrm>
            <a:off x="6715387" y="631057"/>
            <a:ext cx="293315" cy="293315"/>
            <a:chOff x="900750" y="1436075"/>
            <a:chExt cx="481825" cy="481825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27" name="Google Shape;6166;p78">
              <a:extLst>
                <a:ext uri="{FF2B5EF4-FFF2-40B4-BE49-F238E27FC236}">
                  <a16:creationId xmlns:a16="http://schemas.microsoft.com/office/drawing/2014/main" id="{065123BE-E495-3C55-AAF5-D1589CBB9203}"/>
                </a:ext>
              </a:extLst>
            </p:cNvPr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6167;p78">
              <a:extLst>
                <a:ext uri="{FF2B5EF4-FFF2-40B4-BE49-F238E27FC236}">
                  <a16:creationId xmlns:a16="http://schemas.microsoft.com/office/drawing/2014/main" id="{AD1C5975-542F-20EF-9D82-EAE6DD60E268}"/>
                </a:ext>
              </a:extLst>
            </p:cNvPr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" name="Google Shape;6168;p78">
              <a:extLst>
                <a:ext uri="{FF2B5EF4-FFF2-40B4-BE49-F238E27FC236}">
                  <a16:creationId xmlns:a16="http://schemas.microsoft.com/office/drawing/2014/main" id="{5360CD57-8201-1F5A-B695-A3E02C91A074}"/>
                </a:ext>
              </a:extLst>
            </p:cNvPr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6169;p78">
              <a:extLst>
                <a:ext uri="{FF2B5EF4-FFF2-40B4-BE49-F238E27FC236}">
                  <a16:creationId xmlns:a16="http://schemas.microsoft.com/office/drawing/2014/main" id="{737E4F75-292E-D06C-CCCD-383AFCDC864E}"/>
                </a:ext>
              </a:extLst>
            </p:cNvPr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A64DA44-AE72-7875-0D7D-4871142CCBDD}"/>
              </a:ext>
            </a:extLst>
          </p:cNvPr>
          <p:cNvSpPr txBox="1"/>
          <p:nvPr/>
        </p:nvSpPr>
        <p:spPr>
          <a:xfrm>
            <a:off x="939675" y="2326820"/>
            <a:ext cx="166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FFFFFF"/>
                </a:solidFill>
              </a:rPr>
              <a:t>Розрахунок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ru-RU" sz="1200" dirty="0" err="1">
                <a:solidFill>
                  <a:srgbClr val="FFFFFF"/>
                </a:solidFill>
              </a:rPr>
              <a:t>ваго-об'ємних</a:t>
            </a:r>
            <a:r>
              <a:rPr lang="ru-RU" sz="1200" dirty="0">
                <a:solidFill>
                  <a:srgbClr val="FFFFFF"/>
                </a:solidFill>
              </a:rPr>
              <a:t> характеристик </a:t>
            </a:r>
            <a:r>
              <a:rPr lang="ru-RU" sz="1200" dirty="0" err="1">
                <a:solidFill>
                  <a:srgbClr val="FFFFFF"/>
                </a:solidFill>
              </a:rPr>
              <a:t>замовлення</a:t>
            </a:r>
            <a:endParaRPr lang="ru-RU" sz="1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AABDE5-FC7D-6BCF-491D-EB727F246658}"/>
              </a:ext>
            </a:extLst>
          </p:cNvPr>
          <p:cNvSpPr txBox="1"/>
          <p:nvPr/>
        </p:nvSpPr>
        <p:spPr>
          <a:xfrm>
            <a:off x="2864706" y="3393620"/>
            <a:ext cx="166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>
                <a:solidFill>
                  <a:srgbClr val="FFFFFF"/>
                </a:solidFill>
              </a:rPr>
              <a:t>Взаємодія</a:t>
            </a:r>
            <a:r>
              <a:rPr lang="ru-RU" sz="1200" dirty="0">
                <a:solidFill>
                  <a:srgbClr val="FFFFFF"/>
                </a:solidFill>
              </a:rPr>
              <a:t> з доставки </a:t>
            </a:r>
            <a:r>
              <a:rPr lang="ru-RU" sz="1200" dirty="0" err="1">
                <a:solidFill>
                  <a:srgbClr val="FFFFFF"/>
                </a:solidFill>
              </a:rPr>
              <a:t>зі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сторонніми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перевізниками</a:t>
            </a:r>
            <a:endParaRPr lang="ru-RU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AEF46-AF16-C0BE-A618-62B7ED4501AE}"/>
              </a:ext>
            </a:extLst>
          </p:cNvPr>
          <p:cNvSpPr txBox="1"/>
          <p:nvPr/>
        </p:nvSpPr>
        <p:spPr>
          <a:xfrm>
            <a:off x="4693571" y="2431445"/>
            <a:ext cx="166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</a:rPr>
              <a:t>Просунутий</a:t>
            </a:r>
            <a:r>
              <a:rPr lang="ru-RU" sz="1200" dirty="0">
                <a:solidFill>
                  <a:srgbClr val="FFFFFF"/>
                </a:solidFill>
              </a:rPr>
              <a:t> алгоритм </a:t>
            </a:r>
            <a:r>
              <a:rPr lang="ru-RU" sz="1200" dirty="0" err="1">
                <a:solidFill>
                  <a:srgbClr val="FFFFFF"/>
                </a:solidFill>
              </a:rPr>
              <a:t>маршрутизації</a:t>
            </a:r>
            <a:endParaRPr lang="ru-RU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8559AA-C18D-11CE-62EF-7592EB740EC4}"/>
              </a:ext>
            </a:extLst>
          </p:cNvPr>
          <p:cNvSpPr txBox="1"/>
          <p:nvPr/>
        </p:nvSpPr>
        <p:spPr>
          <a:xfrm>
            <a:off x="6636065" y="2450912"/>
            <a:ext cx="166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</a:rPr>
              <a:t>Підготовка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документів</a:t>
            </a:r>
            <a:r>
              <a:rPr lang="ru-RU" sz="1200" dirty="0">
                <a:solidFill>
                  <a:srgbClr val="FFFFFF"/>
                </a:solidFill>
              </a:rPr>
              <a:t> для </a:t>
            </a:r>
            <a:r>
              <a:rPr lang="ru-RU" sz="1200" dirty="0" err="1">
                <a:solidFill>
                  <a:srgbClr val="FFFFFF"/>
                </a:solidFill>
              </a:rPr>
              <a:t>закриття</a:t>
            </a:r>
            <a:r>
              <a:rPr lang="ru-RU" sz="1200" dirty="0">
                <a:solidFill>
                  <a:srgbClr val="FFFFFF"/>
                </a:solidFill>
              </a:rPr>
              <a:t> дня </a:t>
            </a:r>
            <a:r>
              <a:rPr lang="ru-RU" sz="1200" dirty="0" err="1">
                <a:solidFill>
                  <a:srgbClr val="FFFFFF"/>
                </a:solidFill>
              </a:rPr>
              <a:t>водієм</a:t>
            </a:r>
            <a:endParaRPr lang="ru-RU" sz="1200" dirty="0"/>
          </a:p>
        </p:txBody>
      </p:sp>
      <p:pic>
        <p:nvPicPr>
          <p:cNvPr id="63" name="Рисунок 62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344EB0-C6B8-F323-0B43-64EB87C32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69" y="328849"/>
            <a:ext cx="506842" cy="5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264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Группа 668">
            <a:extLst>
              <a:ext uri="{FF2B5EF4-FFF2-40B4-BE49-F238E27FC236}">
                <a16:creationId xmlns:a16="http://schemas.microsoft.com/office/drawing/2014/main" id="{0E543A76-A255-EB15-0867-EDDD035CF372}"/>
              </a:ext>
            </a:extLst>
          </p:cNvPr>
          <p:cNvGrpSpPr/>
          <p:nvPr/>
        </p:nvGrpSpPr>
        <p:grpSpPr>
          <a:xfrm>
            <a:off x="2765834" y="3281859"/>
            <a:ext cx="1663474" cy="1196340"/>
            <a:chOff x="2765834" y="3281859"/>
            <a:chExt cx="1663474" cy="1196340"/>
          </a:xfrm>
        </p:grpSpPr>
        <p:sp>
          <p:nvSpPr>
            <p:cNvPr id="38" name="Google Shape;5532;p76">
              <a:extLst>
                <a:ext uri="{FF2B5EF4-FFF2-40B4-BE49-F238E27FC236}">
                  <a16:creationId xmlns:a16="http://schemas.microsoft.com/office/drawing/2014/main" id="{EFB88C78-49AB-6284-C0C6-1473B86A3131}"/>
                </a:ext>
              </a:extLst>
            </p:cNvPr>
            <p:cNvSpPr/>
            <p:nvPr/>
          </p:nvSpPr>
          <p:spPr>
            <a:xfrm rot="10800000">
              <a:off x="2765834" y="3281859"/>
              <a:ext cx="1663474" cy="1196340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2E7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TextBox 640">
              <a:extLst>
                <a:ext uri="{FF2B5EF4-FFF2-40B4-BE49-F238E27FC236}">
                  <a16:creationId xmlns:a16="http://schemas.microsoft.com/office/drawing/2014/main" id="{AA166D70-426C-A4EE-EA4F-7E3004EE9C7F}"/>
                </a:ext>
              </a:extLst>
            </p:cNvPr>
            <p:cNvSpPr txBox="1"/>
            <p:nvPr/>
          </p:nvSpPr>
          <p:spPr>
            <a:xfrm>
              <a:off x="2781777" y="3649196"/>
              <a:ext cx="1625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</a:rPr>
                <a:t>Контроль </a:t>
              </a:r>
              <a:r>
                <a:rPr lang="ru-RU" sz="1200" dirty="0" err="1">
                  <a:solidFill>
                    <a:srgbClr val="FFFFFF"/>
                  </a:solidFill>
                </a:rPr>
                <a:t>повернень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Google Shape;5532;p76">
            <a:extLst>
              <a:ext uri="{FF2B5EF4-FFF2-40B4-BE49-F238E27FC236}">
                <a16:creationId xmlns:a16="http://schemas.microsoft.com/office/drawing/2014/main" id="{7D2AAFF2-2934-DD82-5B23-6F3D95DA3B9F}"/>
              </a:ext>
            </a:extLst>
          </p:cNvPr>
          <p:cNvSpPr/>
          <p:nvPr/>
        </p:nvSpPr>
        <p:spPr>
          <a:xfrm>
            <a:off x="837974" y="2298879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D5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Облік</a:t>
            </a:r>
            <a:r>
              <a:rPr lang="ru-RU" sz="1200" dirty="0">
                <a:solidFill>
                  <a:srgbClr val="FFFFFF"/>
                </a:solidFill>
              </a:rPr>
              <a:t> оплат у </a:t>
            </a:r>
            <a:r>
              <a:rPr lang="ru-RU" sz="1200" dirty="0" err="1">
                <a:solidFill>
                  <a:srgbClr val="FFFFFF"/>
                </a:solidFill>
              </a:rPr>
              <a:t>розрізі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замовлень</a:t>
            </a:r>
            <a:r>
              <a:rPr lang="ru-RU" sz="1200" dirty="0">
                <a:solidFill>
                  <a:srgbClr val="FFFFFF"/>
                </a:solidFill>
              </a:rPr>
              <a:t>, </a:t>
            </a:r>
            <a:r>
              <a:rPr lang="ru-RU" sz="1200" dirty="0" err="1">
                <a:solidFill>
                  <a:srgbClr val="FFFFFF"/>
                </a:solidFill>
              </a:rPr>
              <a:t>клієнтів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28" name="Google Shape;5532;p76">
            <a:extLst>
              <a:ext uri="{FF2B5EF4-FFF2-40B4-BE49-F238E27FC236}">
                <a16:creationId xmlns:a16="http://schemas.microsoft.com/office/drawing/2014/main" id="{9B9C844B-10AD-296B-46B8-9FF6E6FB42E2}"/>
              </a:ext>
            </a:extLst>
          </p:cNvPr>
          <p:cNvSpPr/>
          <p:nvPr/>
        </p:nvSpPr>
        <p:spPr>
          <a:xfrm>
            <a:off x="837974" y="1232079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Облік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надходження</a:t>
            </a:r>
            <a:r>
              <a:rPr lang="ru-RU" sz="1200" dirty="0">
                <a:solidFill>
                  <a:srgbClr val="FFFFFF"/>
                </a:solidFill>
              </a:rPr>
              <a:t> грошей, </a:t>
            </a:r>
            <a:r>
              <a:rPr lang="ru-RU" sz="1200" dirty="0" err="1">
                <a:solidFill>
                  <a:srgbClr val="FFFFFF"/>
                </a:solidFill>
              </a:rPr>
              <a:t>каси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водія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39" name="Google Shape;5532;p76">
            <a:extLst>
              <a:ext uri="{FF2B5EF4-FFF2-40B4-BE49-F238E27FC236}">
                <a16:creationId xmlns:a16="http://schemas.microsoft.com/office/drawing/2014/main" id="{34F7AEBB-8A7B-62FA-AB9D-406ADD9098DC}"/>
              </a:ext>
            </a:extLst>
          </p:cNvPr>
          <p:cNvSpPr/>
          <p:nvPr/>
        </p:nvSpPr>
        <p:spPr>
          <a:xfrm>
            <a:off x="2765834" y="2298879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D5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rgbClr val="FFFFFF"/>
                </a:solidFill>
              </a:rPr>
              <a:t>Фіксація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претензій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0" name="Google Shape;5532;p76">
            <a:extLst>
              <a:ext uri="{FF2B5EF4-FFF2-40B4-BE49-F238E27FC236}">
                <a16:creationId xmlns:a16="http://schemas.microsoft.com/office/drawing/2014/main" id="{9DB6A8A8-C326-64DA-6910-C78958FABB67}"/>
              </a:ext>
            </a:extLst>
          </p:cNvPr>
          <p:cNvSpPr/>
          <p:nvPr/>
        </p:nvSpPr>
        <p:spPr>
          <a:xfrm>
            <a:off x="2765834" y="1232079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err="1">
                <a:solidFill>
                  <a:srgbClr val="FFFFFF"/>
                </a:solidFill>
              </a:rPr>
              <a:t>Фіксація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передачі</a:t>
            </a:r>
            <a:r>
              <a:rPr lang="ru-RU" sz="1200" dirty="0">
                <a:solidFill>
                  <a:srgbClr val="FFFFFF"/>
                </a:solidFill>
              </a:rPr>
              <a:t> товару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43" name="Google Shape;5532;p76">
            <a:extLst>
              <a:ext uri="{FF2B5EF4-FFF2-40B4-BE49-F238E27FC236}">
                <a16:creationId xmlns:a16="http://schemas.microsoft.com/office/drawing/2014/main" id="{701C585B-0AD2-E81C-7254-06EE1DF15C6B}"/>
              </a:ext>
            </a:extLst>
          </p:cNvPr>
          <p:cNvSpPr/>
          <p:nvPr/>
        </p:nvSpPr>
        <p:spPr>
          <a:xfrm>
            <a:off x="4693693" y="1232079"/>
            <a:ext cx="1663474" cy="119634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133A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FFFF"/>
                </a:solidFill>
              </a:rPr>
              <a:t>Контроль </a:t>
            </a:r>
            <a:r>
              <a:rPr lang="ru-RU" sz="1200" dirty="0" err="1">
                <a:solidFill>
                  <a:srgbClr val="FFFFFF"/>
                </a:solidFill>
              </a:rPr>
              <a:t>дій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водія</a:t>
            </a:r>
            <a:r>
              <a:rPr lang="ru-RU" sz="1200" dirty="0">
                <a:solidFill>
                  <a:srgbClr val="FFFFFF"/>
                </a:solidFill>
              </a:rPr>
              <a:t>, </a:t>
            </a:r>
            <a:r>
              <a:rPr lang="ru-RU" sz="1200" dirty="0" err="1">
                <a:solidFill>
                  <a:srgbClr val="FFFFFF"/>
                </a:solidFill>
              </a:rPr>
              <a:t>експедитора</a:t>
            </a:r>
            <a:r>
              <a:rPr lang="ru-RU" sz="1200" dirty="0">
                <a:solidFill>
                  <a:srgbClr val="FFFFFF"/>
                </a:solidFill>
              </a:rPr>
              <a:t>, </a:t>
            </a:r>
            <a:r>
              <a:rPr lang="ru-RU" sz="1200" dirty="0" err="1">
                <a:solidFill>
                  <a:srgbClr val="FFFFFF"/>
                </a:solidFill>
              </a:rPr>
              <a:t>виконання</a:t>
            </a:r>
            <a:r>
              <a:rPr lang="ru-RU" sz="1200" dirty="0">
                <a:solidFill>
                  <a:srgbClr val="FFFFFF"/>
                </a:solidFill>
              </a:rPr>
              <a:t> маршруту</a:t>
            </a:r>
            <a:endParaRPr sz="1200" dirty="0">
              <a:solidFill>
                <a:srgbClr val="FFFFFF"/>
              </a:solidFill>
            </a:endParaRPr>
          </a:p>
        </p:txBody>
      </p:sp>
      <p:grpSp>
        <p:nvGrpSpPr>
          <p:cNvPr id="47" name="Google Shape;2405;p72">
            <a:extLst>
              <a:ext uri="{FF2B5EF4-FFF2-40B4-BE49-F238E27FC236}">
                <a16:creationId xmlns:a16="http://schemas.microsoft.com/office/drawing/2014/main" id="{5E97D34A-F951-6B3C-8703-705CC4878DDB}"/>
              </a:ext>
            </a:extLst>
          </p:cNvPr>
          <p:cNvGrpSpPr/>
          <p:nvPr/>
        </p:nvGrpSpPr>
        <p:grpSpPr>
          <a:xfrm>
            <a:off x="798776" y="637593"/>
            <a:ext cx="1702673" cy="529717"/>
            <a:chOff x="4411970" y="4340222"/>
            <a:chExt cx="779468" cy="242682"/>
          </a:xfrm>
        </p:grpSpPr>
        <p:sp>
          <p:nvSpPr>
            <p:cNvPr id="48" name="Google Shape;2406;p72">
              <a:extLst>
                <a:ext uri="{FF2B5EF4-FFF2-40B4-BE49-F238E27FC236}">
                  <a16:creationId xmlns:a16="http://schemas.microsoft.com/office/drawing/2014/main" id="{330E79F2-0F61-3850-6462-E18C3E999A76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07;p72">
              <a:extLst>
                <a:ext uri="{FF2B5EF4-FFF2-40B4-BE49-F238E27FC236}">
                  <a16:creationId xmlns:a16="http://schemas.microsoft.com/office/drawing/2014/main" id="{402A69C7-FCA3-F5D8-3633-9049F4472F0F}"/>
                </a:ext>
              </a:extLst>
            </p:cNvPr>
            <p:cNvSpPr/>
            <p:nvPr/>
          </p:nvSpPr>
          <p:spPr>
            <a:xfrm>
              <a:off x="4441486" y="4369742"/>
              <a:ext cx="183754" cy="183699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08;p72">
              <a:extLst>
                <a:ext uri="{FF2B5EF4-FFF2-40B4-BE49-F238E27FC236}">
                  <a16:creationId xmlns:a16="http://schemas.microsoft.com/office/drawing/2014/main" id="{5B210CC2-40FC-670B-DCF8-CCE66C365FC6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3">
                      <a:lumMod val="10000"/>
                    </a:schemeClr>
                  </a:solidFill>
                </a:rPr>
                <a:t>     </a:t>
              </a:r>
              <a:r>
                <a:rPr lang="ru-RU" b="1" dirty="0">
                  <a:solidFill>
                    <a:schemeClr val="accent3">
                      <a:lumMod val="10000"/>
                    </a:schemeClr>
                  </a:solidFill>
                </a:rPr>
                <a:t>   </a:t>
              </a:r>
              <a:r>
                <a:rPr lang="ru-RU" b="1" dirty="0" err="1">
                  <a:solidFill>
                    <a:schemeClr val="accent3">
                      <a:lumMod val="10000"/>
                    </a:schemeClr>
                  </a:solidFill>
                </a:rPr>
                <a:t>Гроші</a:t>
              </a:r>
              <a:endParaRPr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51" name="Google Shape;2405;p72">
            <a:extLst>
              <a:ext uri="{FF2B5EF4-FFF2-40B4-BE49-F238E27FC236}">
                <a16:creationId xmlns:a16="http://schemas.microsoft.com/office/drawing/2014/main" id="{C3A983CA-4F69-CF6E-DE9E-DBBDD4BFCD22}"/>
              </a:ext>
            </a:extLst>
          </p:cNvPr>
          <p:cNvGrpSpPr/>
          <p:nvPr/>
        </p:nvGrpSpPr>
        <p:grpSpPr>
          <a:xfrm>
            <a:off x="2726636" y="637590"/>
            <a:ext cx="1702673" cy="529719"/>
            <a:chOff x="4411970" y="4340222"/>
            <a:chExt cx="779468" cy="242683"/>
          </a:xfrm>
        </p:grpSpPr>
        <p:sp>
          <p:nvSpPr>
            <p:cNvPr id="52" name="Google Shape;2406;p72">
              <a:extLst>
                <a:ext uri="{FF2B5EF4-FFF2-40B4-BE49-F238E27FC236}">
                  <a16:creationId xmlns:a16="http://schemas.microsoft.com/office/drawing/2014/main" id="{A3F7181C-4EE8-A413-55B7-15D34564D738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07;p72">
              <a:extLst>
                <a:ext uri="{FF2B5EF4-FFF2-40B4-BE49-F238E27FC236}">
                  <a16:creationId xmlns:a16="http://schemas.microsoft.com/office/drawing/2014/main" id="{C0A8834A-556B-DBEF-56B0-6103BC88C527}"/>
                </a:ext>
              </a:extLst>
            </p:cNvPr>
            <p:cNvSpPr/>
            <p:nvPr/>
          </p:nvSpPr>
          <p:spPr>
            <a:xfrm>
              <a:off x="4437213" y="4365471"/>
              <a:ext cx="192300" cy="192241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2408;p72">
              <a:extLst>
                <a:ext uri="{FF2B5EF4-FFF2-40B4-BE49-F238E27FC236}">
                  <a16:creationId xmlns:a16="http://schemas.microsoft.com/office/drawing/2014/main" id="{292B7AA3-F577-82BF-D666-84FF1F1253A6}"/>
                </a:ext>
              </a:extLst>
            </p:cNvPr>
            <p:cNvSpPr/>
            <p:nvPr/>
          </p:nvSpPr>
          <p:spPr>
            <a:xfrm>
              <a:off x="4533392" y="4383750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/>
                <a:t>     </a:t>
              </a:r>
              <a:r>
                <a:rPr lang="ru-RU" b="1" dirty="0"/>
                <a:t>    </a:t>
              </a:r>
              <a:r>
                <a:rPr lang="ru-RU" b="1" dirty="0">
                  <a:solidFill>
                    <a:schemeClr val="accent3">
                      <a:lumMod val="10000"/>
                    </a:schemeClr>
                  </a:solidFill>
                </a:rPr>
                <a:t>Товар</a:t>
              </a:r>
              <a:endParaRPr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55" name="Google Shape;2405;p72">
            <a:extLst>
              <a:ext uri="{FF2B5EF4-FFF2-40B4-BE49-F238E27FC236}">
                <a16:creationId xmlns:a16="http://schemas.microsoft.com/office/drawing/2014/main" id="{2E99051D-5C7E-8FC4-0D38-8A67B11E8B06}"/>
              </a:ext>
            </a:extLst>
          </p:cNvPr>
          <p:cNvGrpSpPr/>
          <p:nvPr/>
        </p:nvGrpSpPr>
        <p:grpSpPr>
          <a:xfrm>
            <a:off x="4630055" y="637593"/>
            <a:ext cx="1702673" cy="529717"/>
            <a:chOff x="4411970" y="4340222"/>
            <a:chExt cx="779468" cy="242682"/>
          </a:xfrm>
        </p:grpSpPr>
        <p:sp>
          <p:nvSpPr>
            <p:cNvPr id="56" name="Google Shape;2406;p72">
              <a:extLst>
                <a:ext uri="{FF2B5EF4-FFF2-40B4-BE49-F238E27FC236}">
                  <a16:creationId xmlns:a16="http://schemas.microsoft.com/office/drawing/2014/main" id="{30F3175B-7B4B-CD29-3C85-4596527311C1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07;p72">
              <a:extLst>
                <a:ext uri="{FF2B5EF4-FFF2-40B4-BE49-F238E27FC236}">
                  <a16:creationId xmlns:a16="http://schemas.microsoft.com/office/drawing/2014/main" id="{F0872FD6-B42E-F982-955F-C6298BB20532}"/>
                </a:ext>
              </a:extLst>
            </p:cNvPr>
            <p:cNvSpPr/>
            <p:nvPr/>
          </p:nvSpPr>
          <p:spPr>
            <a:xfrm>
              <a:off x="4437214" y="4365473"/>
              <a:ext cx="192297" cy="192238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408;p72">
              <a:extLst>
                <a:ext uri="{FF2B5EF4-FFF2-40B4-BE49-F238E27FC236}">
                  <a16:creationId xmlns:a16="http://schemas.microsoft.com/office/drawing/2014/main" id="{3885E8B9-F830-42DF-5297-F2ECAE58C65F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3">
                      <a:lumMod val="10000"/>
                    </a:schemeClr>
                  </a:solidFill>
                </a:rPr>
                <a:t>     </a:t>
              </a:r>
              <a:r>
                <a:rPr lang="ru-RU" b="1" dirty="0">
                  <a:solidFill>
                    <a:schemeClr val="accent3">
                      <a:lumMod val="10000"/>
                    </a:schemeClr>
                  </a:solidFill>
                </a:rPr>
                <a:t>   </a:t>
              </a:r>
              <a:r>
                <a:rPr lang="ru-RU" b="1" dirty="0" err="1">
                  <a:solidFill>
                    <a:schemeClr val="accent3">
                      <a:lumMod val="10000"/>
                    </a:schemeClr>
                  </a:solidFill>
                </a:rPr>
                <a:t>Водій</a:t>
              </a:r>
              <a:endParaRPr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59" name="Google Shape;2405;p72">
            <a:extLst>
              <a:ext uri="{FF2B5EF4-FFF2-40B4-BE49-F238E27FC236}">
                <a16:creationId xmlns:a16="http://schemas.microsoft.com/office/drawing/2014/main" id="{6493D444-1157-4F54-79C2-D2F977528FE3}"/>
              </a:ext>
            </a:extLst>
          </p:cNvPr>
          <p:cNvGrpSpPr/>
          <p:nvPr/>
        </p:nvGrpSpPr>
        <p:grpSpPr>
          <a:xfrm>
            <a:off x="6493428" y="637593"/>
            <a:ext cx="1702673" cy="529717"/>
            <a:chOff x="4411970" y="4340222"/>
            <a:chExt cx="779468" cy="242682"/>
          </a:xfrm>
        </p:grpSpPr>
        <p:sp>
          <p:nvSpPr>
            <p:cNvPr id="60" name="Google Shape;2406;p72">
              <a:extLst>
                <a:ext uri="{FF2B5EF4-FFF2-40B4-BE49-F238E27FC236}">
                  <a16:creationId xmlns:a16="http://schemas.microsoft.com/office/drawing/2014/main" id="{69C04E60-898D-6517-C432-3B18EA22739B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07;p72">
              <a:extLst>
                <a:ext uri="{FF2B5EF4-FFF2-40B4-BE49-F238E27FC236}">
                  <a16:creationId xmlns:a16="http://schemas.microsoft.com/office/drawing/2014/main" id="{6D24095B-DD7A-68E5-73CF-AF50ABDA7D23}"/>
                </a:ext>
              </a:extLst>
            </p:cNvPr>
            <p:cNvSpPr/>
            <p:nvPr/>
          </p:nvSpPr>
          <p:spPr>
            <a:xfrm>
              <a:off x="4441486" y="4369742"/>
              <a:ext cx="183755" cy="183698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2408;p72">
              <a:extLst>
                <a:ext uri="{FF2B5EF4-FFF2-40B4-BE49-F238E27FC236}">
                  <a16:creationId xmlns:a16="http://schemas.microsoft.com/office/drawing/2014/main" id="{22008FD7-47DB-2F4F-E0F1-180147D3A3A8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accent3">
                      <a:lumMod val="10000"/>
                    </a:schemeClr>
                  </a:solidFill>
                </a:rPr>
                <a:t>   </a:t>
              </a:r>
              <a:r>
                <a:rPr lang="ru-RU" b="1" dirty="0" err="1">
                  <a:solidFill>
                    <a:schemeClr val="accent3">
                      <a:lumMod val="10000"/>
                    </a:schemeClr>
                  </a:solidFill>
                </a:rPr>
                <a:t>Повернення</a:t>
              </a:r>
              <a:endParaRPr b="1" dirty="0">
                <a:solidFill>
                  <a:schemeClr val="accent3">
                    <a:lumMod val="10000"/>
                  </a:schemeClr>
                </a:solidFill>
              </a:endParaRPr>
            </a:p>
          </p:txBody>
        </p:sp>
      </p:grpSp>
      <p:grpSp>
        <p:nvGrpSpPr>
          <p:cNvPr id="668" name="Группа 667">
            <a:extLst>
              <a:ext uri="{FF2B5EF4-FFF2-40B4-BE49-F238E27FC236}">
                <a16:creationId xmlns:a16="http://schemas.microsoft.com/office/drawing/2014/main" id="{EC08A3A6-7301-A434-7FF8-7D48BD025154}"/>
              </a:ext>
            </a:extLst>
          </p:cNvPr>
          <p:cNvGrpSpPr/>
          <p:nvPr/>
        </p:nvGrpSpPr>
        <p:grpSpPr>
          <a:xfrm>
            <a:off x="837974" y="3281859"/>
            <a:ext cx="1684476" cy="1196340"/>
            <a:chOff x="837974" y="3281859"/>
            <a:chExt cx="1684476" cy="1196340"/>
          </a:xfrm>
        </p:grpSpPr>
        <p:sp>
          <p:nvSpPr>
            <p:cNvPr id="37" name="Google Shape;5532;p76">
              <a:extLst>
                <a:ext uri="{FF2B5EF4-FFF2-40B4-BE49-F238E27FC236}">
                  <a16:creationId xmlns:a16="http://schemas.microsoft.com/office/drawing/2014/main" id="{EE9403B5-94BF-8577-4653-34DEDE78A777}"/>
                </a:ext>
              </a:extLst>
            </p:cNvPr>
            <p:cNvSpPr/>
            <p:nvPr/>
          </p:nvSpPr>
          <p:spPr>
            <a:xfrm rot="10800000">
              <a:off x="837974" y="3281859"/>
              <a:ext cx="1663474" cy="1196340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2E7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ru-RU" dirty="0"/>
            </a:p>
          </p:txBody>
        </p:sp>
        <p:sp>
          <p:nvSpPr>
            <p:cNvPr id="640" name="TextBox 639">
              <a:extLst>
                <a:ext uri="{FF2B5EF4-FFF2-40B4-BE49-F238E27FC236}">
                  <a16:creationId xmlns:a16="http://schemas.microsoft.com/office/drawing/2014/main" id="{EE458BAB-A0DB-3909-5092-DFF219C309CC}"/>
                </a:ext>
              </a:extLst>
            </p:cNvPr>
            <p:cNvSpPr txBox="1"/>
            <p:nvPr/>
          </p:nvSpPr>
          <p:spPr>
            <a:xfrm>
              <a:off x="897211" y="3491022"/>
              <a:ext cx="1625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FFFFFF"/>
                  </a:solidFill>
                </a:rPr>
                <a:t>Оперативна </a:t>
              </a:r>
              <a:r>
                <a:rPr lang="ru-RU" sz="1200" dirty="0" err="1">
                  <a:solidFill>
                    <a:srgbClr val="FFFFFF"/>
                  </a:solidFill>
                </a:rPr>
                <a:t>синхронізація</a:t>
              </a:r>
              <a:r>
                <a:rPr lang="ru-RU" sz="1200" dirty="0">
                  <a:solidFill>
                    <a:srgbClr val="FFFFFF"/>
                  </a:solidFill>
                </a:rPr>
                <a:t> </a:t>
              </a:r>
              <a:r>
                <a:rPr lang="ru-RU" sz="1200" dirty="0" err="1">
                  <a:solidFill>
                    <a:srgbClr val="FFFFFF"/>
                  </a:solidFill>
                </a:rPr>
                <a:t>каси</a:t>
              </a:r>
              <a:r>
                <a:rPr lang="ru-RU" sz="1200" dirty="0">
                  <a:solidFill>
                    <a:srgbClr val="FFFFFF"/>
                  </a:solidFill>
                </a:rPr>
                <a:t>, оплат з </a:t>
              </a:r>
              <a:r>
                <a:rPr lang="ru-RU" sz="1200" dirty="0" err="1">
                  <a:solidFill>
                    <a:srgbClr val="FFFFFF"/>
                  </a:solidFill>
                </a:rPr>
                <a:t>обліковою</a:t>
              </a:r>
              <a:r>
                <a:rPr lang="ru-RU" sz="1200" dirty="0">
                  <a:solidFill>
                    <a:srgbClr val="FFFFFF"/>
                  </a:solidFill>
                </a:rPr>
                <a:t> базою</a:t>
              </a:r>
            </a:p>
          </p:txBody>
        </p:sp>
      </p:grpSp>
      <p:grpSp>
        <p:nvGrpSpPr>
          <p:cNvPr id="670" name="Группа 669">
            <a:extLst>
              <a:ext uri="{FF2B5EF4-FFF2-40B4-BE49-F238E27FC236}">
                <a16:creationId xmlns:a16="http://schemas.microsoft.com/office/drawing/2014/main" id="{97CC07DF-39D1-6866-D9FD-5A459B24F3A8}"/>
              </a:ext>
            </a:extLst>
          </p:cNvPr>
          <p:cNvGrpSpPr/>
          <p:nvPr/>
        </p:nvGrpSpPr>
        <p:grpSpPr>
          <a:xfrm>
            <a:off x="4693693" y="2207439"/>
            <a:ext cx="1663474" cy="1196340"/>
            <a:chOff x="4693693" y="2207439"/>
            <a:chExt cx="1663474" cy="1196340"/>
          </a:xfrm>
        </p:grpSpPr>
        <p:sp>
          <p:nvSpPr>
            <p:cNvPr id="42" name="Google Shape;5532;p76">
              <a:extLst>
                <a:ext uri="{FF2B5EF4-FFF2-40B4-BE49-F238E27FC236}">
                  <a16:creationId xmlns:a16="http://schemas.microsoft.com/office/drawing/2014/main" id="{07E1DE82-ECB4-F04F-A775-59616C41FBFE}"/>
                </a:ext>
              </a:extLst>
            </p:cNvPr>
            <p:cNvSpPr/>
            <p:nvPr/>
          </p:nvSpPr>
          <p:spPr>
            <a:xfrm rot="10800000">
              <a:off x="4693693" y="2207439"/>
              <a:ext cx="1663474" cy="1196340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1D56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TextBox 641">
              <a:extLst>
                <a:ext uri="{FF2B5EF4-FFF2-40B4-BE49-F238E27FC236}">
                  <a16:creationId xmlns:a16="http://schemas.microsoft.com/office/drawing/2014/main" id="{DEE1923A-550F-DBC1-B9CB-339BBD2A23E5}"/>
                </a:ext>
              </a:extLst>
            </p:cNvPr>
            <p:cNvSpPr txBox="1"/>
            <p:nvPr/>
          </p:nvSpPr>
          <p:spPr>
            <a:xfrm>
              <a:off x="4712613" y="2383778"/>
              <a:ext cx="16252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err="1">
                  <a:solidFill>
                    <a:srgbClr val="FFFFFF"/>
                  </a:solidFill>
                </a:rPr>
                <a:t>Достовірний</a:t>
              </a:r>
              <a:r>
                <a:rPr lang="ru-RU" sz="1200" dirty="0">
                  <a:solidFill>
                    <a:srgbClr val="FFFFFF"/>
                  </a:solidFill>
                </a:rPr>
                <a:t> контроль </a:t>
              </a:r>
              <a:r>
                <a:rPr lang="ru-RU" sz="1200" dirty="0" err="1">
                  <a:solidFill>
                    <a:srgbClr val="FFFFFF"/>
                  </a:solidFill>
                </a:rPr>
                <a:t>відвідування</a:t>
              </a:r>
              <a:r>
                <a:rPr lang="ru-RU" sz="1200" dirty="0">
                  <a:solidFill>
                    <a:srgbClr val="FFFFFF"/>
                  </a:solidFill>
                </a:rPr>
                <a:t> </a:t>
              </a:r>
              <a:r>
                <a:rPr lang="ru-RU" sz="1200" dirty="0" err="1">
                  <a:solidFill>
                    <a:srgbClr val="FFFFFF"/>
                  </a:solidFill>
                </a:rPr>
                <a:t>торгових</a:t>
              </a:r>
              <a:r>
                <a:rPr lang="ru-RU" sz="1200" dirty="0">
                  <a:solidFill>
                    <a:srgbClr val="FFFFFF"/>
                  </a:solidFill>
                </a:rPr>
                <a:t> </a:t>
              </a:r>
              <a:r>
                <a:rPr lang="ru-RU" sz="1200" dirty="0" err="1">
                  <a:solidFill>
                    <a:srgbClr val="FFFFFF"/>
                  </a:solidFill>
                </a:rPr>
                <a:t>точок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67" name="Группа 666">
            <a:extLst>
              <a:ext uri="{FF2B5EF4-FFF2-40B4-BE49-F238E27FC236}">
                <a16:creationId xmlns:a16="http://schemas.microsoft.com/office/drawing/2014/main" id="{188FFA6D-3782-55F4-55FC-1A955266E9FC}"/>
              </a:ext>
            </a:extLst>
          </p:cNvPr>
          <p:cNvGrpSpPr/>
          <p:nvPr/>
        </p:nvGrpSpPr>
        <p:grpSpPr>
          <a:xfrm>
            <a:off x="6621551" y="1232079"/>
            <a:ext cx="1663474" cy="1415461"/>
            <a:chOff x="6621551" y="1232079"/>
            <a:chExt cx="1663474" cy="1415461"/>
          </a:xfrm>
        </p:grpSpPr>
        <p:sp>
          <p:nvSpPr>
            <p:cNvPr id="46" name="Google Shape;5532;p76">
              <a:extLst>
                <a:ext uri="{FF2B5EF4-FFF2-40B4-BE49-F238E27FC236}">
                  <a16:creationId xmlns:a16="http://schemas.microsoft.com/office/drawing/2014/main" id="{819E145B-BF40-059D-8417-CE4C785D9BA8}"/>
                </a:ext>
              </a:extLst>
            </p:cNvPr>
            <p:cNvSpPr/>
            <p:nvPr/>
          </p:nvSpPr>
          <p:spPr>
            <a:xfrm>
              <a:off x="6621551" y="1232079"/>
              <a:ext cx="1663474" cy="1196340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133A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Прямоугольник 642">
              <a:extLst>
                <a:ext uri="{FF2B5EF4-FFF2-40B4-BE49-F238E27FC236}">
                  <a16:creationId xmlns:a16="http://schemas.microsoft.com/office/drawing/2014/main" id="{48353B06-6567-BC28-9174-077A8CC43F2D}"/>
                </a:ext>
              </a:extLst>
            </p:cNvPr>
            <p:cNvSpPr/>
            <p:nvPr/>
          </p:nvSpPr>
          <p:spPr>
            <a:xfrm>
              <a:off x="7023993" y="2316236"/>
              <a:ext cx="906780" cy="331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4" name="TextBox 643">
            <a:extLst>
              <a:ext uri="{FF2B5EF4-FFF2-40B4-BE49-F238E27FC236}">
                <a16:creationId xmlns:a16="http://schemas.microsoft.com/office/drawing/2014/main" id="{8140E189-360F-4467-07C1-F78CCF969341}"/>
              </a:ext>
            </a:extLst>
          </p:cNvPr>
          <p:cNvSpPr txBox="1"/>
          <p:nvPr/>
        </p:nvSpPr>
        <p:spPr>
          <a:xfrm>
            <a:off x="6621551" y="1535394"/>
            <a:ext cx="1625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>
                <a:solidFill>
                  <a:srgbClr val="FFFFFF"/>
                </a:solidFill>
              </a:rPr>
              <a:t>Фіксація</a:t>
            </a:r>
            <a:r>
              <a:rPr lang="ru-RU" sz="1200" dirty="0">
                <a:solidFill>
                  <a:srgbClr val="FFFFFF"/>
                </a:solidFill>
              </a:rPr>
              <a:t> та </a:t>
            </a:r>
            <a:r>
              <a:rPr lang="ru-RU" sz="1200" dirty="0" err="1">
                <a:solidFill>
                  <a:srgbClr val="FFFFFF"/>
                </a:solidFill>
              </a:rPr>
              <a:t>облік</a:t>
            </a:r>
            <a:r>
              <a:rPr lang="ru-RU" sz="1200" dirty="0">
                <a:solidFill>
                  <a:srgbClr val="FFFFFF"/>
                </a:solidFill>
              </a:rPr>
              <a:t> </a:t>
            </a:r>
            <a:r>
              <a:rPr lang="ru-RU" sz="1200" dirty="0" err="1">
                <a:solidFill>
                  <a:srgbClr val="FFFFFF"/>
                </a:solidFill>
              </a:rPr>
              <a:t>повернень</a:t>
            </a:r>
            <a:r>
              <a:rPr lang="ru-RU" sz="1200" dirty="0">
                <a:solidFill>
                  <a:srgbClr val="FFFFFF"/>
                </a:solidFill>
              </a:rPr>
              <a:t> товару</a:t>
            </a:r>
          </a:p>
        </p:txBody>
      </p:sp>
      <p:grpSp>
        <p:nvGrpSpPr>
          <p:cNvPr id="645" name="Google Shape;6480;p78">
            <a:extLst>
              <a:ext uri="{FF2B5EF4-FFF2-40B4-BE49-F238E27FC236}">
                <a16:creationId xmlns:a16="http://schemas.microsoft.com/office/drawing/2014/main" id="{F23D5867-0A2A-6DDB-ADA9-A31B0E5C2393}"/>
              </a:ext>
            </a:extLst>
          </p:cNvPr>
          <p:cNvGrpSpPr/>
          <p:nvPr/>
        </p:nvGrpSpPr>
        <p:grpSpPr>
          <a:xfrm>
            <a:off x="2840233" y="755908"/>
            <a:ext cx="303162" cy="301196"/>
            <a:chOff x="5049575" y="4993600"/>
            <a:chExt cx="482050" cy="478925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646" name="Google Shape;6481;p78">
              <a:extLst>
                <a:ext uri="{FF2B5EF4-FFF2-40B4-BE49-F238E27FC236}">
                  <a16:creationId xmlns:a16="http://schemas.microsoft.com/office/drawing/2014/main" id="{D901806C-6C0E-6EB7-74DE-E80A814A23AF}"/>
                </a:ext>
              </a:extLst>
            </p:cNvPr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7" name="Google Shape;6482;p78">
              <a:extLst>
                <a:ext uri="{FF2B5EF4-FFF2-40B4-BE49-F238E27FC236}">
                  <a16:creationId xmlns:a16="http://schemas.microsoft.com/office/drawing/2014/main" id="{972D987D-9C88-E731-E17C-4CBDA4B1EF16}"/>
                </a:ext>
              </a:extLst>
            </p:cNvPr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8" name="Google Shape;6483;p78">
              <a:extLst>
                <a:ext uri="{FF2B5EF4-FFF2-40B4-BE49-F238E27FC236}">
                  <a16:creationId xmlns:a16="http://schemas.microsoft.com/office/drawing/2014/main" id="{1B7BC287-2503-96AE-A7A7-4656675A6344}"/>
                </a:ext>
              </a:extLst>
            </p:cNvPr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49" name="Google Shape;6484;p78">
              <a:extLst>
                <a:ext uri="{FF2B5EF4-FFF2-40B4-BE49-F238E27FC236}">
                  <a16:creationId xmlns:a16="http://schemas.microsoft.com/office/drawing/2014/main" id="{3D63A5D9-D4A4-ADFF-B407-BA427165B4A6}"/>
                </a:ext>
              </a:extLst>
            </p:cNvPr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0" name="Google Shape;6981;p80">
            <a:extLst>
              <a:ext uri="{FF2B5EF4-FFF2-40B4-BE49-F238E27FC236}">
                <a16:creationId xmlns:a16="http://schemas.microsoft.com/office/drawing/2014/main" id="{C3412F41-FBBB-DF72-3A7F-5B780CF23D53}"/>
              </a:ext>
            </a:extLst>
          </p:cNvPr>
          <p:cNvGrpSpPr/>
          <p:nvPr/>
        </p:nvGrpSpPr>
        <p:grpSpPr>
          <a:xfrm>
            <a:off x="4761569" y="726970"/>
            <a:ext cx="269050" cy="316104"/>
            <a:chOff x="-64022550" y="3727425"/>
            <a:chExt cx="270175" cy="317425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651" name="Google Shape;6982;p80">
              <a:extLst>
                <a:ext uri="{FF2B5EF4-FFF2-40B4-BE49-F238E27FC236}">
                  <a16:creationId xmlns:a16="http://schemas.microsoft.com/office/drawing/2014/main" id="{8D8895F9-124A-3A62-33D3-24A351891EEE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983;p80">
              <a:extLst>
                <a:ext uri="{FF2B5EF4-FFF2-40B4-BE49-F238E27FC236}">
                  <a16:creationId xmlns:a16="http://schemas.microsoft.com/office/drawing/2014/main" id="{0CCF2AB7-B33A-BC67-6ADF-9E1D695DE045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984;p80">
              <a:extLst>
                <a:ext uri="{FF2B5EF4-FFF2-40B4-BE49-F238E27FC236}">
                  <a16:creationId xmlns:a16="http://schemas.microsoft.com/office/drawing/2014/main" id="{0E6D9755-A008-936C-73D4-A87C64795B0D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273;p78">
            <a:extLst>
              <a:ext uri="{FF2B5EF4-FFF2-40B4-BE49-F238E27FC236}">
                <a16:creationId xmlns:a16="http://schemas.microsoft.com/office/drawing/2014/main" id="{C8B06390-903A-8CA1-41B1-B854471D0613}"/>
              </a:ext>
            </a:extLst>
          </p:cNvPr>
          <p:cNvGrpSpPr/>
          <p:nvPr/>
        </p:nvGrpSpPr>
        <p:grpSpPr>
          <a:xfrm>
            <a:off x="925240" y="748622"/>
            <a:ext cx="294452" cy="294452"/>
            <a:chOff x="1492675" y="2620775"/>
            <a:chExt cx="481825" cy="481825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655" name="Google Shape;6274;p78">
              <a:extLst>
                <a:ext uri="{FF2B5EF4-FFF2-40B4-BE49-F238E27FC236}">
                  <a16:creationId xmlns:a16="http://schemas.microsoft.com/office/drawing/2014/main" id="{9A51863D-0502-A357-B368-B8C0E30E98C9}"/>
                </a:ext>
              </a:extLst>
            </p:cNvPr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56" name="Google Shape;6275;p78">
              <a:extLst>
                <a:ext uri="{FF2B5EF4-FFF2-40B4-BE49-F238E27FC236}">
                  <a16:creationId xmlns:a16="http://schemas.microsoft.com/office/drawing/2014/main" id="{5AC71E35-BFB1-E75F-04CF-46F50F06EC5F}"/>
                </a:ext>
              </a:extLst>
            </p:cNvPr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58" name="Google Shape;7456;p81">
            <a:extLst>
              <a:ext uri="{FF2B5EF4-FFF2-40B4-BE49-F238E27FC236}">
                <a16:creationId xmlns:a16="http://schemas.microsoft.com/office/drawing/2014/main" id="{54840630-7C99-E915-77C4-DECDC5FDFC9D}"/>
              </a:ext>
            </a:extLst>
          </p:cNvPr>
          <p:cNvGrpSpPr/>
          <p:nvPr/>
        </p:nvGrpSpPr>
        <p:grpSpPr>
          <a:xfrm>
            <a:off x="6608481" y="755908"/>
            <a:ext cx="296005" cy="297605"/>
            <a:chOff x="-31811100" y="3550975"/>
            <a:chExt cx="291450" cy="293025"/>
          </a:xfrm>
          <a:solidFill>
            <a:schemeClr val="accent2">
              <a:lumMod val="75000"/>
              <a:lumOff val="25000"/>
            </a:schemeClr>
          </a:solidFill>
        </p:grpSpPr>
        <p:sp>
          <p:nvSpPr>
            <p:cNvPr id="659" name="Google Shape;7457;p81">
              <a:extLst>
                <a:ext uri="{FF2B5EF4-FFF2-40B4-BE49-F238E27FC236}">
                  <a16:creationId xmlns:a16="http://schemas.microsoft.com/office/drawing/2014/main" id="{A60CF248-40A4-1EDF-2248-D4F4FF5DD7DA}"/>
                </a:ext>
              </a:extLst>
            </p:cNvPr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7458;p81">
              <a:extLst>
                <a:ext uri="{FF2B5EF4-FFF2-40B4-BE49-F238E27FC236}">
                  <a16:creationId xmlns:a16="http://schemas.microsoft.com/office/drawing/2014/main" id="{B8834A59-C076-1C92-9BBD-C7611F4FBD21}"/>
                </a:ext>
              </a:extLst>
            </p:cNvPr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7459;p81">
              <a:extLst>
                <a:ext uri="{FF2B5EF4-FFF2-40B4-BE49-F238E27FC236}">
                  <a16:creationId xmlns:a16="http://schemas.microsoft.com/office/drawing/2014/main" id="{39100665-E8E9-461A-2A60-D03AE4DB94B8}"/>
                </a:ext>
              </a:extLst>
            </p:cNvPr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7460;p81">
              <a:extLst>
                <a:ext uri="{FF2B5EF4-FFF2-40B4-BE49-F238E27FC236}">
                  <a16:creationId xmlns:a16="http://schemas.microsoft.com/office/drawing/2014/main" id="{3E9A8B78-C3C8-3EF6-A4BF-21AC15DB21B9}"/>
                </a:ext>
              </a:extLst>
            </p:cNvPr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7461;p81">
              <a:extLst>
                <a:ext uri="{FF2B5EF4-FFF2-40B4-BE49-F238E27FC236}">
                  <a16:creationId xmlns:a16="http://schemas.microsoft.com/office/drawing/2014/main" id="{73936A30-9B8D-475D-5377-DC79724A8C54}"/>
                </a:ext>
              </a:extLst>
            </p:cNvPr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7462;p81">
              <a:extLst>
                <a:ext uri="{FF2B5EF4-FFF2-40B4-BE49-F238E27FC236}">
                  <a16:creationId xmlns:a16="http://schemas.microsoft.com/office/drawing/2014/main" id="{2ECDCA7C-1789-9D74-253A-27E0A97B0123}"/>
                </a:ext>
              </a:extLst>
            </p:cNvPr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7463;p81">
              <a:extLst>
                <a:ext uri="{FF2B5EF4-FFF2-40B4-BE49-F238E27FC236}">
                  <a16:creationId xmlns:a16="http://schemas.microsoft.com/office/drawing/2014/main" id="{7FF53A66-333B-B40A-0CBD-D5D7FCA8CD9E}"/>
                </a:ext>
              </a:extLst>
            </p:cNvPr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1" name="Рисунок 670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F783BB6-C460-0940-2C89-1C4CC91C11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69" y="328849"/>
            <a:ext cx="506842" cy="506842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 animBg="1"/>
      <p:bldP spid="39" grpId="0" animBg="1"/>
      <p:bldP spid="40" grpId="0" animBg="1"/>
      <p:bldP spid="43" grpId="0" animBg="1"/>
      <p:bldP spid="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488A05D-961D-9ECE-37F0-3BBB3DC4D1F8}"/>
              </a:ext>
            </a:extLst>
          </p:cNvPr>
          <p:cNvSpPr/>
          <p:nvPr/>
        </p:nvSpPr>
        <p:spPr>
          <a:xfrm>
            <a:off x="276448" y="247208"/>
            <a:ext cx="8591106" cy="4649086"/>
          </a:xfrm>
          <a:prstGeom prst="roundRect">
            <a:avLst>
              <a:gd name="adj" fmla="val 4413"/>
            </a:avLst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D8A9CF-03FE-FA79-FB02-7C42739EAE03}"/>
              </a:ext>
            </a:extLst>
          </p:cNvPr>
          <p:cNvSpPr/>
          <p:nvPr/>
        </p:nvSpPr>
        <p:spPr>
          <a:xfrm>
            <a:off x="2500829" y="2302524"/>
            <a:ext cx="4142342" cy="583895"/>
          </a:xfrm>
          <a:prstGeom prst="roundRect">
            <a:avLst>
              <a:gd name="adj" fmla="val 36136"/>
            </a:avLst>
          </a:prstGeom>
          <a:solidFill>
            <a:schemeClr val="accent6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8" name="Google Shape;668;p37"/>
          <p:cNvSpPr txBox="1">
            <a:spLocks noGrp="1"/>
          </p:cNvSpPr>
          <p:nvPr>
            <p:ph type="title"/>
          </p:nvPr>
        </p:nvSpPr>
        <p:spPr>
          <a:xfrm>
            <a:off x="1747209" y="2194286"/>
            <a:ext cx="5726700" cy="293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ринку 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65"/>
          <p:cNvSpPr txBox="1">
            <a:spLocks noGrp="1"/>
          </p:cNvSpPr>
          <p:nvPr>
            <p:ph type="ctrTitle"/>
          </p:nvPr>
        </p:nvSpPr>
        <p:spPr>
          <a:xfrm>
            <a:off x="405666" y="1801497"/>
            <a:ext cx="4059377" cy="13964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err="1">
                <a:latin typeface="+mj-lt"/>
              </a:rPr>
              <a:t>Дякуємо</a:t>
            </a:r>
            <a:r>
              <a:rPr lang="ru-RU" sz="4400" dirty="0">
                <a:latin typeface="+mj-lt"/>
              </a:rPr>
              <a:t> </a:t>
            </a:r>
            <a:br>
              <a:rPr lang="ru-RU" sz="4400" dirty="0">
                <a:latin typeface="+mj-lt"/>
              </a:rPr>
            </a:br>
            <a:r>
              <a:rPr lang="ru-RU" sz="4400" dirty="0">
                <a:latin typeface="+mj-lt"/>
              </a:rPr>
              <a:t>за </a:t>
            </a:r>
            <a:r>
              <a:rPr lang="ru-RU" sz="4400" dirty="0" err="1">
                <a:latin typeface="+mj-lt"/>
              </a:rPr>
              <a:t>увагу</a:t>
            </a:r>
            <a:r>
              <a:rPr lang="ru-RU" sz="4400" dirty="0">
                <a:latin typeface="+mj-lt"/>
              </a:rPr>
              <a:t>! </a:t>
            </a:r>
            <a:endParaRPr sz="4400" dirty="0">
              <a:latin typeface="+mj-lt"/>
            </a:endParaRPr>
          </a:p>
        </p:txBody>
      </p:sp>
      <p:grpSp>
        <p:nvGrpSpPr>
          <p:cNvPr id="1676" name="Google Shape;1676;p65"/>
          <p:cNvGrpSpPr/>
          <p:nvPr/>
        </p:nvGrpSpPr>
        <p:grpSpPr>
          <a:xfrm>
            <a:off x="5333865" y="1373331"/>
            <a:ext cx="2801069" cy="2494063"/>
            <a:chOff x="5493081" y="1373331"/>
            <a:chExt cx="2801069" cy="2494063"/>
          </a:xfrm>
        </p:grpSpPr>
        <p:sp>
          <p:nvSpPr>
            <p:cNvPr id="1677" name="Google Shape;1677;p65"/>
            <p:cNvSpPr/>
            <p:nvPr/>
          </p:nvSpPr>
          <p:spPr>
            <a:xfrm>
              <a:off x="5493081" y="3864429"/>
              <a:ext cx="2801069" cy="2965"/>
            </a:xfrm>
            <a:custGeom>
              <a:avLst/>
              <a:gdLst/>
              <a:ahLst/>
              <a:cxnLst/>
              <a:rect l="l" t="t" r="r" b="b"/>
              <a:pathLst>
                <a:path w="189903" h="201" extrusionOk="0">
                  <a:moveTo>
                    <a:pt x="94935" y="0"/>
                  </a:moveTo>
                  <a:cubicBezTo>
                    <a:pt x="42498" y="0"/>
                    <a:pt x="1" y="34"/>
                    <a:pt x="1" y="100"/>
                  </a:cubicBezTo>
                  <a:cubicBezTo>
                    <a:pt x="1" y="167"/>
                    <a:pt x="42531" y="201"/>
                    <a:pt x="94935" y="201"/>
                  </a:cubicBezTo>
                  <a:cubicBezTo>
                    <a:pt x="147373" y="201"/>
                    <a:pt x="189903" y="167"/>
                    <a:pt x="189903" y="100"/>
                  </a:cubicBezTo>
                  <a:cubicBezTo>
                    <a:pt x="189903" y="34"/>
                    <a:pt x="147373" y="0"/>
                    <a:pt x="94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5"/>
            <p:cNvSpPr/>
            <p:nvPr/>
          </p:nvSpPr>
          <p:spPr>
            <a:xfrm>
              <a:off x="6289655" y="1373331"/>
              <a:ext cx="1219736" cy="2492588"/>
            </a:xfrm>
            <a:custGeom>
              <a:avLst/>
              <a:gdLst/>
              <a:ahLst/>
              <a:cxnLst/>
              <a:rect l="l" t="t" r="r" b="b"/>
              <a:pathLst>
                <a:path w="82694" h="168989" extrusionOk="0">
                  <a:moveTo>
                    <a:pt x="12515" y="1"/>
                  </a:moveTo>
                  <a:cubicBezTo>
                    <a:pt x="5605" y="1"/>
                    <a:pt x="1" y="5592"/>
                    <a:pt x="1" y="12510"/>
                  </a:cubicBezTo>
                  <a:lnTo>
                    <a:pt x="1" y="156446"/>
                  </a:lnTo>
                  <a:cubicBezTo>
                    <a:pt x="1" y="163351"/>
                    <a:pt x="5605" y="168955"/>
                    <a:pt x="12543" y="168955"/>
                  </a:cubicBezTo>
                  <a:lnTo>
                    <a:pt x="70118" y="168988"/>
                  </a:lnTo>
                  <a:cubicBezTo>
                    <a:pt x="77023" y="168988"/>
                    <a:pt x="82660" y="163418"/>
                    <a:pt x="82660" y="156480"/>
                  </a:cubicBezTo>
                  <a:lnTo>
                    <a:pt x="82693" y="12543"/>
                  </a:lnTo>
                  <a:cubicBezTo>
                    <a:pt x="82693" y="5638"/>
                    <a:pt x="77089" y="34"/>
                    <a:pt x="70151" y="34"/>
                  </a:cubicBezTo>
                  <a:lnTo>
                    <a:pt x="12577" y="1"/>
                  </a:lnTo>
                  <a:cubicBezTo>
                    <a:pt x="12556" y="1"/>
                    <a:pt x="12535" y="1"/>
                    <a:pt x="125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5"/>
            <p:cNvSpPr/>
            <p:nvPr/>
          </p:nvSpPr>
          <p:spPr>
            <a:xfrm>
              <a:off x="6339348" y="1433363"/>
              <a:ext cx="1120351" cy="2349410"/>
            </a:xfrm>
            <a:custGeom>
              <a:avLst/>
              <a:gdLst/>
              <a:ahLst/>
              <a:cxnLst/>
              <a:rect l="l" t="t" r="r" b="b"/>
              <a:pathLst>
                <a:path w="75956" h="159282" extrusionOk="0">
                  <a:moveTo>
                    <a:pt x="9413" y="0"/>
                  </a:moveTo>
                  <a:cubicBezTo>
                    <a:pt x="4571" y="0"/>
                    <a:pt x="635" y="3924"/>
                    <a:pt x="601" y="8773"/>
                  </a:cubicBezTo>
                  <a:lnTo>
                    <a:pt x="34" y="150141"/>
                  </a:lnTo>
                  <a:cubicBezTo>
                    <a:pt x="1" y="155011"/>
                    <a:pt x="3937" y="158981"/>
                    <a:pt x="8807" y="159014"/>
                  </a:cubicBezTo>
                  <a:lnTo>
                    <a:pt x="66448" y="159281"/>
                  </a:lnTo>
                  <a:cubicBezTo>
                    <a:pt x="71319" y="159281"/>
                    <a:pt x="75288" y="155345"/>
                    <a:pt x="75321" y="150475"/>
                  </a:cubicBezTo>
                  <a:lnTo>
                    <a:pt x="75922" y="9107"/>
                  </a:lnTo>
                  <a:cubicBezTo>
                    <a:pt x="75955" y="4237"/>
                    <a:pt x="72019" y="267"/>
                    <a:pt x="67149" y="234"/>
                  </a:cubicBezTo>
                  <a:lnTo>
                    <a:pt x="55941" y="201"/>
                  </a:lnTo>
                  <a:cubicBezTo>
                    <a:pt x="54406" y="234"/>
                    <a:pt x="53172" y="1501"/>
                    <a:pt x="53206" y="3036"/>
                  </a:cubicBezTo>
                  <a:lnTo>
                    <a:pt x="53206" y="5071"/>
                  </a:lnTo>
                  <a:cubicBezTo>
                    <a:pt x="53239" y="6605"/>
                    <a:pt x="52005" y="7839"/>
                    <a:pt x="50470" y="7873"/>
                  </a:cubicBezTo>
                  <a:lnTo>
                    <a:pt x="28621" y="7773"/>
                  </a:lnTo>
                  <a:cubicBezTo>
                    <a:pt x="27087" y="7739"/>
                    <a:pt x="25886" y="6472"/>
                    <a:pt x="25919" y="4937"/>
                  </a:cubicBezTo>
                  <a:lnTo>
                    <a:pt x="25919" y="2902"/>
                  </a:lnTo>
                  <a:cubicBezTo>
                    <a:pt x="25953" y="1368"/>
                    <a:pt x="24752" y="67"/>
                    <a:pt x="23218" y="34"/>
                  </a:cubicBezTo>
                  <a:lnTo>
                    <a:pt x="19281" y="34"/>
                  </a:lnTo>
                  <a:lnTo>
                    <a:pt x="9474" y="0"/>
                  </a:lnTo>
                  <a:cubicBezTo>
                    <a:pt x="9454" y="0"/>
                    <a:pt x="9433" y="0"/>
                    <a:pt x="94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5"/>
            <p:cNvSpPr/>
            <p:nvPr/>
          </p:nvSpPr>
          <p:spPr>
            <a:xfrm>
              <a:off x="6965692" y="3381750"/>
              <a:ext cx="122528" cy="75299"/>
            </a:xfrm>
            <a:custGeom>
              <a:avLst/>
              <a:gdLst/>
              <a:ahLst/>
              <a:cxnLst/>
              <a:rect l="l" t="t" r="r" b="b"/>
              <a:pathLst>
                <a:path w="8307" h="5105" extrusionOk="0">
                  <a:moveTo>
                    <a:pt x="7272" y="1"/>
                  </a:moveTo>
                  <a:lnTo>
                    <a:pt x="201" y="468"/>
                  </a:lnTo>
                  <a:cubicBezTo>
                    <a:pt x="134" y="2169"/>
                    <a:pt x="67" y="3770"/>
                    <a:pt x="1" y="5105"/>
                  </a:cubicBezTo>
                  <a:lnTo>
                    <a:pt x="8307" y="5105"/>
                  </a:lnTo>
                  <a:lnTo>
                    <a:pt x="727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5"/>
            <p:cNvSpPr/>
            <p:nvPr/>
          </p:nvSpPr>
          <p:spPr>
            <a:xfrm>
              <a:off x="6472201" y="3389140"/>
              <a:ext cx="484154" cy="67422"/>
            </a:xfrm>
            <a:custGeom>
              <a:avLst/>
              <a:gdLst/>
              <a:ahLst/>
              <a:cxnLst/>
              <a:rect l="l" t="t" r="r" b="b"/>
              <a:pathLst>
                <a:path w="32824" h="4571" extrusionOk="0">
                  <a:moveTo>
                    <a:pt x="32824" y="0"/>
                  </a:moveTo>
                  <a:lnTo>
                    <a:pt x="0" y="2068"/>
                  </a:lnTo>
                  <a:lnTo>
                    <a:pt x="67" y="4570"/>
                  </a:lnTo>
                  <a:lnTo>
                    <a:pt x="32657" y="4570"/>
                  </a:lnTo>
                  <a:cubicBezTo>
                    <a:pt x="32690" y="3169"/>
                    <a:pt x="32757" y="1601"/>
                    <a:pt x="328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5"/>
            <p:cNvSpPr/>
            <p:nvPr/>
          </p:nvSpPr>
          <p:spPr>
            <a:xfrm>
              <a:off x="7079355" y="3366498"/>
              <a:ext cx="240115" cy="90550"/>
            </a:xfrm>
            <a:custGeom>
              <a:avLst/>
              <a:gdLst/>
              <a:ahLst/>
              <a:cxnLst/>
              <a:rect l="l" t="t" r="r" b="b"/>
              <a:pathLst>
                <a:path w="16279" h="6139" extrusionOk="0">
                  <a:moveTo>
                    <a:pt x="16112" y="1"/>
                  </a:moveTo>
                  <a:lnTo>
                    <a:pt x="0" y="1002"/>
                  </a:lnTo>
                  <a:lnTo>
                    <a:pt x="1001" y="6139"/>
                  </a:lnTo>
                  <a:lnTo>
                    <a:pt x="16278" y="6139"/>
                  </a:lnTo>
                  <a:lnTo>
                    <a:pt x="161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5"/>
            <p:cNvSpPr/>
            <p:nvPr/>
          </p:nvSpPr>
          <p:spPr>
            <a:xfrm>
              <a:off x="6912061" y="2071507"/>
              <a:ext cx="111215" cy="255381"/>
            </a:xfrm>
            <a:custGeom>
              <a:avLst/>
              <a:gdLst/>
              <a:ahLst/>
              <a:cxnLst/>
              <a:rect l="l" t="t" r="r" b="b"/>
              <a:pathLst>
                <a:path w="7540" h="17314" extrusionOk="0">
                  <a:moveTo>
                    <a:pt x="1" y="1"/>
                  </a:moveTo>
                  <a:lnTo>
                    <a:pt x="1" y="17313"/>
                  </a:lnTo>
                  <a:lnTo>
                    <a:pt x="4671" y="17313"/>
                  </a:lnTo>
                  <a:lnTo>
                    <a:pt x="7539" y="5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5"/>
            <p:cNvSpPr/>
            <p:nvPr/>
          </p:nvSpPr>
          <p:spPr>
            <a:xfrm>
              <a:off x="6340336" y="3282866"/>
              <a:ext cx="125478" cy="133340"/>
            </a:xfrm>
            <a:custGeom>
              <a:avLst/>
              <a:gdLst/>
              <a:ahLst/>
              <a:cxnLst/>
              <a:rect l="l" t="t" r="r" b="b"/>
              <a:pathLst>
                <a:path w="8507" h="9040" extrusionOk="0">
                  <a:moveTo>
                    <a:pt x="8240" y="0"/>
                  </a:moveTo>
                  <a:lnTo>
                    <a:pt x="34" y="3202"/>
                  </a:lnTo>
                  <a:lnTo>
                    <a:pt x="1" y="9040"/>
                  </a:lnTo>
                  <a:lnTo>
                    <a:pt x="8507" y="8473"/>
                  </a:lnTo>
                  <a:lnTo>
                    <a:pt x="82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5"/>
            <p:cNvSpPr/>
            <p:nvPr/>
          </p:nvSpPr>
          <p:spPr>
            <a:xfrm>
              <a:off x="6342799" y="2756394"/>
              <a:ext cx="112189" cy="189449"/>
            </a:xfrm>
            <a:custGeom>
              <a:avLst/>
              <a:gdLst/>
              <a:ahLst/>
              <a:cxnLst/>
              <a:rect l="l" t="t" r="r" b="b"/>
              <a:pathLst>
                <a:path w="7606" h="12844" extrusionOk="0">
                  <a:moveTo>
                    <a:pt x="34" y="1"/>
                  </a:moveTo>
                  <a:lnTo>
                    <a:pt x="0" y="12843"/>
                  </a:lnTo>
                  <a:lnTo>
                    <a:pt x="7606" y="12043"/>
                  </a:lnTo>
                  <a:lnTo>
                    <a:pt x="7606" y="100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5"/>
            <p:cNvSpPr/>
            <p:nvPr/>
          </p:nvSpPr>
          <p:spPr>
            <a:xfrm>
              <a:off x="7148725" y="2952230"/>
              <a:ext cx="169271" cy="135803"/>
            </a:xfrm>
            <a:custGeom>
              <a:avLst/>
              <a:gdLst/>
              <a:ahLst/>
              <a:cxnLst/>
              <a:rect l="l" t="t" r="r" b="b"/>
              <a:pathLst>
                <a:path w="11476" h="9207" extrusionOk="0">
                  <a:moveTo>
                    <a:pt x="11475" y="0"/>
                  </a:moveTo>
                  <a:lnTo>
                    <a:pt x="9240" y="234"/>
                  </a:lnTo>
                  <a:lnTo>
                    <a:pt x="8907" y="4704"/>
                  </a:lnTo>
                  <a:lnTo>
                    <a:pt x="0" y="5671"/>
                  </a:lnTo>
                  <a:lnTo>
                    <a:pt x="701" y="9207"/>
                  </a:lnTo>
                  <a:lnTo>
                    <a:pt x="10808" y="8440"/>
                  </a:lnTo>
                  <a:lnTo>
                    <a:pt x="10641" y="3369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5"/>
            <p:cNvSpPr/>
            <p:nvPr/>
          </p:nvSpPr>
          <p:spPr>
            <a:xfrm>
              <a:off x="7038513" y="2971420"/>
              <a:ext cx="114165" cy="124977"/>
            </a:xfrm>
            <a:custGeom>
              <a:avLst/>
              <a:gdLst/>
              <a:ahLst/>
              <a:cxnLst/>
              <a:rect l="l" t="t" r="r" b="b"/>
              <a:pathLst>
                <a:path w="7740" h="8473" extrusionOk="0">
                  <a:moveTo>
                    <a:pt x="6205" y="0"/>
                  </a:moveTo>
                  <a:lnTo>
                    <a:pt x="0" y="634"/>
                  </a:lnTo>
                  <a:lnTo>
                    <a:pt x="634" y="8473"/>
                  </a:lnTo>
                  <a:lnTo>
                    <a:pt x="7739" y="7939"/>
                  </a:lnTo>
                  <a:lnTo>
                    <a:pt x="6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5"/>
            <p:cNvSpPr/>
            <p:nvPr/>
          </p:nvSpPr>
          <p:spPr>
            <a:xfrm>
              <a:off x="6343286" y="2345076"/>
              <a:ext cx="688840" cy="681951"/>
            </a:xfrm>
            <a:custGeom>
              <a:avLst/>
              <a:gdLst/>
              <a:ahLst/>
              <a:cxnLst/>
              <a:rect l="l" t="t" r="r" b="b"/>
              <a:pathLst>
                <a:path w="46701" h="46234" extrusionOk="0">
                  <a:moveTo>
                    <a:pt x="19481" y="24318"/>
                  </a:moveTo>
                  <a:lnTo>
                    <a:pt x="20816" y="43865"/>
                  </a:lnTo>
                  <a:lnTo>
                    <a:pt x="9241" y="44566"/>
                  </a:lnTo>
                  <a:cubicBezTo>
                    <a:pt x="9241" y="44566"/>
                    <a:pt x="9341" y="30289"/>
                    <a:pt x="9241" y="29755"/>
                  </a:cubicBezTo>
                  <a:lnTo>
                    <a:pt x="19481" y="24318"/>
                  </a:lnTo>
                  <a:close/>
                  <a:moveTo>
                    <a:pt x="20215" y="0"/>
                  </a:moveTo>
                  <a:lnTo>
                    <a:pt x="68" y="3670"/>
                  </a:lnTo>
                  <a:lnTo>
                    <a:pt x="1" y="26653"/>
                  </a:lnTo>
                  <a:lnTo>
                    <a:pt x="7606" y="27653"/>
                  </a:lnTo>
                  <a:lnTo>
                    <a:pt x="19882" y="20515"/>
                  </a:lnTo>
                  <a:lnTo>
                    <a:pt x="20482" y="21582"/>
                  </a:lnTo>
                  <a:lnTo>
                    <a:pt x="7973" y="28888"/>
                  </a:lnTo>
                  <a:lnTo>
                    <a:pt x="7973" y="46233"/>
                  </a:lnTo>
                  <a:lnTo>
                    <a:pt x="21216" y="45299"/>
                  </a:lnTo>
                  <a:lnTo>
                    <a:pt x="46701" y="42731"/>
                  </a:lnTo>
                  <a:lnTo>
                    <a:pt x="45767" y="31356"/>
                  </a:lnTo>
                  <a:lnTo>
                    <a:pt x="21416" y="28187"/>
                  </a:lnTo>
                  <a:lnTo>
                    <a:pt x="21583" y="26953"/>
                  </a:lnTo>
                  <a:lnTo>
                    <a:pt x="45633" y="30089"/>
                  </a:lnTo>
                  <a:lnTo>
                    <a:pt x="44066" y="10875"/>
                  </a:lnTo>
                  <a:lnTo>
                    <a:pt x="20215" y="13143"/>
                  </a:lnTo>
                  <a:lnTo>
                    <a:pt x="20149" y="12309"/>
                  </a:lnTo>
                  <a:lnTo>
                    <a:pt x="43999" y="10041"/>
                  </a:lnTo>
                  <a:lnTo>
                    <a:pt x="431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5"/>
            <p:cNvSpPr/>
            <p:nvPr/>
          </p:nvSpPr>
          <p:spPr>
            <a:xfrm>
              <a:off x="7135936" y="2957142"/>
              <a:ext cx="136791" cy="66935"/>
            </a:xfrm>
            <a:custGeom>
              <a:avLst/>
              <a:gdLst/>
              <a:ahLst/>
              <a:cxnLst/>
              <a:rect l="l" t="t" r="r" b="b"/>
              <a:pathLst>
                <a:path w="9274" h="4538" extrusionOk="0">
                  <a:moveTo>
                    <a:pt x="9273" y="1"/>
                  </a:moveTo>
                  <a:lnTo>
                    <a:pt x="0" y="935"/>
                  </a:lnTo>
                  <a:lnTo>
                    <a:pt x="701" y="4537"/>
                  </a:lnTo>
                  <a:lnTo>
                    <a:pt x="9007" y="3637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5"/>
            <p:cNvSpPr/>
            <p:nvPr/>
          </p:nvSpPr>
          <p:spPr>
            <a:xfrm>
              <a:off x="6969143" y="3343385"/>
              <a:ext cx="101863" cy="32981"/>
            </a:xfrm>
            <a:custGeom>
              <a:avLst/>
              <a:gdLst/>
              <a:ahLst/>
              <a:cxnLst/>
              <a:rect l="l" t="t" r="r" b="b"/>
              <a:pathLst>
                <a:path w="6906" h="2236" extrusionOk="0">
                  <a:moveTo>
                    <a:pt x="67" y="0"/>
                  </a:moveTo>
                  <a:cubicBezTo>
                    <a:pt x="67" y="734"/>
                    <a:pt x="33" y="1501"/>
                    <a:pt x="0" y="2235"/>
                  </a:cubicBezTo>
                  <a:lnTo>
                    <a:pt x="6905" y="1801"/>
                  </a:lnTo>
                  <a:lnTo>
                    <a:pt x="6538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5"/>
            <p:cNvSpPr/>
            <p:nvPr/>
          </p:nvSpPr>
          <p:spPr>
            <a:xfrm>
              <a:off x="6903698" y="1548989"/>
              <a:ext cx="291785" cy="297684"/>
            </a:xfrm>
            <a:custGeom>
              <a:avLst/>
              <a:gdLst/>
              <a:ahLst/>
              <a:cxnLst/>
              <a:rect l="l" t="t" r="r" b="b"/>
              <a:pathLst>
                <a:path w="19782" h="20182" extrusionOk="0">
                  <a:moveTo>
                    <a:pt x="1" y="0"/>
                  </a:moveTo>
                  <a:lnTo>
                    <a:pt x="334" y="20181"/>
                  </a:lnTo>
                  <a:lnTo>
                    <a:pt x="8974" y="19848"/>
                  </a:lnTo>
                  <a:lnTo>
                    <a:pt x="8740" y="18814"/>
                  </a:lnTo>
                  <a:lnTo>
                    <a:pt x="19781" y="14444"/>
                  </a:lnTo>
                  <a:lnTo>
                    <a:pt x="12610" y="34"/>
                  </a:lnTo>
                  <a:cubicBezTo>
                    <a:pt x="12476" y="34"/>
                    <a:pt x="12343" y="34"/>
                    <a:pt x="12209" y="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5"/>
            <p:cNvSpPr/>
            <p:nvPr/>
          </p:nvSpPr>
          <p:spPr>
            <a:xfrm>
              <a:off x="6439722" y="1433363"/>
              <a:ext cx="230779" cy="306534"/>
            </a:xfrm>
            <a:custGeom>
              <a:avLst/>
              <a:gdLst/>
              <a:ahLst/>
              <a:cxnLst/>
              <a:rect l="l" t="t" r="r" b="b"/>
              <a:pathLst>
                <a:path w="15646" h="20782" extrusionOk="0">
                  <a:moveTo>
                    <a:pt x="13677" y="2135"/>
                  </a:moveTo>
                  <a:lnTo>
                    <a:pt x="13977" y="19047"/>
                  </a:lnTo>
                  <a:lnTo>
                    <a:pt x="13977" y="19047"/>
                  </a:lnTo>
                  <a:lnTo>
                    <a:pt x="2336" y="17346"/>
                  </a:lnTo>
                  <a:lnTo>
                    <a:pt x="4904" y="2135"/>
                  </a:lnTo>
                  <a:close/>
                  <a:moveTo>
                    <a:pt x="3703" y="0"/>
                  </a:moveTo>
                  <a:lnTo>
                    <a:pt x="1" y="18547"/>
                  </a:lnTo>
                  <a:lnTo>
                    <a:pt x="15645" y="20782"/>
                  </a:lnTo>
                  <a:lnTo>
                    <a:pt x="14711" y="34"/>
                  </a:lnTo>
                  <a:lnTo>
                    <a:pt x="12476" y="34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5"/>
            <p:cNvSpPr/>
            <p:nvPr/>
          </p:nvSpPr>
          <p:spPr>
            <a:xfrm>
              <a:off x="6662609" y="1433850"/>
              <a:ext cx="239629" cy="422175"/>
            </a:xfrm>
            <a:custGeom>
              <a:avLst/>
              <a:gdLst/>
              <a:ahLst/>
              <a:cxnLst/>
              <a:rect l="l" t="t" r="r" b="b"/>
              <a:pathLst>
                <a:path w="16246" h="28622" extrusionOk="0">
                  <a:moveTo>
                    <a:pt x="1" y="1"/>
                  </a:moveTo>
                  <a:lnTo>
                    <a:pt x="935" y="20816"/>
                  </a:lnTo>
                  <a:lnTo>
                    <a:pt x="935" y="20982"/>
                  </a:lnTo>
                  <a:cubicBezTo>
                    <a:pt x="968" y="22617"/>
                    <a:pt x="1001" y="25519"/>
                    <a:pt x="1035" y="28621"/>
                  </a:cubicBezTo>
                  <a:lnTo>
                    <a:pt x="16246" y="28021"/>
                  </a:lnTo>
                  <a:lnTo>
                    <a:pt x="15912" y="7806"/>
                  </a:lnTo>
                  <a:lnTo>
                    <a:pt x="6705" y="7740"/>
                  </a:lnTo>
                  <a:cubicBezTo>
                    <a:pt x="5171" y="7706"/>
                    <a:pt x="3970" y="6439"/>
                    <a:pt x="4003" y="4904"/>
                  </a:cubicBezTo>
                  <a:lnTo>
                    <a:pt x="4003" y="2869"/>
                  </a:lnTo>
                  <a:cubicBezTo>
                    <a:pt x="4037" y="1335"/>
                    <a:pt x="2836" y="34"/>
                    <a:pt x="13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5"/>
            <p:cNvSpPr/>
            <p:nvPr/>
          </p:nvSpPr>
          <p:spPr>
            <a:xfrm>
              <a:off x="6347726" y="1433363"/>
              <a:ext cx="128428" cy="270618"/>
            </a:xfrm>
            <a:custGeom>
              <a:avLst/>
              <a:gdLst/>
              <a:ahLst/>
              <a:cxnLst/>
              <a:rect l="l" t="t" r="r" b="b"/>
              <a:pathLst>
                <a:path w="8707" h="18347" extrusionOk="0">
                  <a:moveTo>
                    <a:pt x="8706" y="0"/>
                  </a:moveTo>
                  <a:lnTo>
                    <a:pt x="8706" y="0"/>
                  </a:lnTo>
                  <a:cubicBezTo>
                    <a:pt x="3903" y="67"/>
                    <a:pt x="67" y="3970"/>
                    <a:pt x="33" y="8740"/>
                  </a:cubicBezTo>
                  <a:lnTo>
                    <a:pt x="0" y="17913"/>
                  </a:lnTo>
                  <a:lnTo>
                    <a:pt x="33" y="17646"/>
                  </a:lnTo>
                  <a:lnTo>
                    <a:pt x="5004" y="18347"/>
                  </a:lnTo>
                  <a:lnTo>
                    <a:pt x="87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5"/>
            <p:cNvSpPr/>
            <p:nvPr/>
          </p:nvSpPr>
          <p:spPr>
            <a:xfrm>
              <a:off x="6345749" y="2029691"/>
              <a:ext cx="114652" cy="185009"/>
            </a:xfrm>
            <a:custGeom>
              <a:avLst/>
              <a:gdLst/>
              <a:ahLst/>
              <a:cxnLst/>
              <a:rect l="l" t="t" r="r" b="b"/>
              <a:pathLst>
                <a:path w="7773" h="12543" extrusionOk="0">
                  <a:moveTo>
                    <a:pt x="34" y="0"/>
                  </a:moveTo>
                  <a:lnTo>
                    <a:pt x="1" y="12543"/>
                  </a:lnTo>
                  <a:lnTo>
                    <a:pt x="7773" y="10775"/>
                  </a:lnTo>
                  <a:lnTo>
                    <a:pt x="7773" y="60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5"/>
            <p:cNvSpPr/>
            <p:nvPr/>
          </p:nvSpPr>
          <p:spPr>
            <a:xfrm>
              <a:off x="6346738" y="1699542"/>
              <a:ext cx="73809" cy="301136"/>
            </a:xfrm>
            <a:custGeom>
              <a:avLst/>
              <a:gdLst/>
              <a:ahLst/>
              <a:cxnLst/>
              <a:rect l="l" t="t" r="r" b="b"/>
              <a:pathLst>
                <a:path w="5004" h="20416" extrusionOk="0">
                  <a:moveTo>
                    <a:pt x="67" y="1"/>
                  </a:moveTo>
                  <a:lnTo>
                    <a:pt x="0" y="20315"/>
                  </a:lnTo>
                  <a:lnTo>
                    <a:pt x="1034" y="20415"/>
                  </a:lnTo>
                  <a:lnTo>
                    <a:pt x="5004" y="73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5"/>
            <p:cNvSpPr/>
            <p:nvPr/>
          </p:nvSpPr>
          <p:spPr>
            <a:xfrm>
              <a:off x="6460888" y="3019637"/>
              <a:ext cx="191897" cy="248965"/>
            </a:xfrm>
            <a:custGeom>
              <a:avLst/>
              <a:gdLst/>
              <a:ahLst/>
              <a:cxnLst/>
              <a:rect l="l" t="t" r="r" b="b"/>
              <a:pathLst>
                <a:path w="13010" h="16879" extrusionOk="0">
                  <a:moveTo>
                    <a:pt x="13009" y="0"/>
                  </a:moveTo>
                  <a:lnTo>
                    <a:pt x="0" y="901"/>
                  </a:lnTo>
                  <a:lnTo>
                    <a:pt x="467" y="16879"/>
                  </a:lnTo>
                  <a:lnTo>
                    <a:pt x="12909" y="16278"/>
                  </a:lnTo>
                  <a:lnTo>
                    <a:pt x="130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5"/>
            <p:cNvSpPr/>
            <p:nvPr/>
          </p:nvSpPr>
          <p:spPr>
            <a:xfrm>
              <a:off x="6676872" y="2981258"/>
              <a:ext cx="388220" cy="356227"/>
            </a:xfrm>
            <a:custGeom>
              <a:avLst/>
              <a:gdLst/>
              <a:ahLst/>
              <a:cxnLst/>
              <a:rect l="l" t="t" r="r" b="b"/>
              <a:pathLst>
                <a:path w="26320" h="24151" extrusionOk="0">
                  <a:moveTo>
                    <a:pt x="24118" y="0"/>
                  </a:moveTo>
                  <a:lnTo>
                    <a:pt x="1" y="2435"/>
                  </a:lnTo>
                  <a:lnTo>
                    <a:pt x="635" y="15144"/>
                  </a:lnTo>
                  <a:lnTo>
                    <a:pt x="19081" y="23984"/>
                  </a:lnTo>
                  <a:cubicBezTo>
                    <a:pt x="19315" y="18180"/>
                    <a:pt x="19515" y="12809"/>
                    <a:pt x="19482" y="12442"/>
                  </a:cubicBezTo>
                  <a:lnTo>
                    <a:pt x="19915" y="12442"/>
                  </a:lnTo>
                  <a:lnTo>
                    <a:pt x="20115" y="12042"/>
                  </a:lnTo>
                  <a:cubicBezTo>
                    <a:pt x="20349" y="12176"/>
                    <a:pt x="20349" y="12176"/>
                    <a:pt x="20215" y="16112"/>
                  </a:cubicBezTo>
                  <a:cubicBezTo>
                    <a:pt x="20149" y="18313"/>
                    <a:pt x="20049" y="21215"/>
                    <a:pt x="19915" y="24151"/>
                  </a:cubicBezTo>
                  <a:lnTo>
                    <a:pt x="26320" y="24151"/>
                  </a:lnTo>
                  <a:lnTo>
                    <a:pt x="25352" y="15278"/>
                  </a:lnTo>
                  <a:lnTo>
                    <a:pt x="241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5"/>
            <p:cNvSpPr/>
            <p:nvPr/>
          </p:nvSpPr>
          <p:spPr>
            <a:xfrm>
              <a:off x="7024249" y="2773622"/>
              <a:ext cx="329176" cy="201249"/>
            </a:xfrm>
            <a:custGeom>
              <a:avLst/>
              <a:gdLst/>
              <a:ahLst/>
              <a:cxnLst/>
              <a:rect l="l" t="t" r="r" b="b"/>
              <a:pathLst>
                <a:path w="22317" h="13644" extrusionOk="0">
                  <a:moveTo>
                    <a:pt x="22083" y="0"/>
                  </a:moveTo>
                  <a:lnTo>
                    <a:pt x="0" y="2302"/>
                  </a:lnTo>
                  <a:lnTo>
                    <a:pt x="934" y="13644"/>
                  </a:lnTo>
                  <a:lnTo>
                    <a:pt x="20014" y="11709"/>
                  </a:lnTo>
                  <a:lnTo>
                    <a:pt x="22316" y="2135"/>
                  </a:lnTo>
                  <a:lnTo>
                    <a:pt x="220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5"/>
            <p:cNvSpPr/>
            <p:nvPr/>
          </p:nvSpPr>
          <p:spPr>
            <a:xfrm>
              <a:off x="6769871" y="2263892"/>
              <a:ext cx="135818" cy="62997"/>
            </a:xfrm>
            <a:custGeom>
              <a:avLst/>
              <a:gdLst/>
              <a:ahLst/>
              <a:cxnLst/>
              <a:rect l="l" t="t" r="r" b="b"/>
              <a:pathLst>
                <a:path w="9208" h="4271" extrusionOk="0">
                  <a:moveTo>
                    <a:pt x="968" y="0"/>
                  </a:moveTo>
                  <a:lnTo>
                    <a:pt x="0" y="4270"/>
                  </a:lnTo>
                  <a:lnTo>
                    <a:pt x="9207" y="4270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5"/>
            <p:cNvSpPr/>
            <p:nvPr/>
          </p:nvSpPr>
          <p:spPr>
            <a:xfrm>
              <a:off x="6985870" y="2264378"/>
              <a:ext cx="333601" cy="228315"/>
            </a:xfrm>
            <a:custGeom>
              <a:avLst/>
              <a:gdLst/>
              <a:ahLst/>
              <a:cxnLst/>
              <a:rect l="l" t="t" r="r" b="b"/>
              <a:pathLst>
                <a:path w="22617" h="15479" extrusionOk="0">
                  <a:moveTo>
                    <a:pt x="2669" y="1769"/>
                  </a:moveTo>
                  <a:lnTo>
                    <a:pt x="20648" y="2903"/>
                  </a:lnTo>
                  <a:lnTo>
                    <a:pt x="21682" y="11742"/>
                  </a:lnTo>
                  <a:lnTo>
                    <a:pt x="2168" y="14044"/>
                  </a:lnTo>
                  <a:lnTo>
                    <a:pt x="1568" y="4871"/>
                  </a:lnTo>
                  <a:lnTo>
                    <a:pt x="2669" y="1769"/>
                  </a:lnTo>
                  <a:close/>
                  <a:moveTo>
                    <a:pt x="834" y="1"/>
                  </a:moveTo>
                  <a:lnTo>
                    <a:pt x="0" y="4871"/>
                  </a:lnTo>
                  <a:lnTo>
                    <a:pt x="834" y="15478"/>
                  </a:lnTo>
                  <a:lnTo>
                    <a:pt x="22616" y="13410"/>
                  </a:lnTo>
                  <a:lnTo>
                    <a:pt x="21482" y="1402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5"/>
            <p:cNvSpPr/>
            <p:nvPr/>
          </p:nvSpPr>
          <p:spPr>
            <a:xfrm>
              <a:off x="6999145" y="2473976"/>
              <a:ext cx="335577" cy="178136"/>
            </a:xfrm>
            <a:custGeom>
              <a:avLst/>
              <a:gdLst/>
              <a:ahLst/>
              <a:cxnLst/>
              <a:rect l="l" t="t" r="r" b="b"/>
              <a:pathLst>
                <a:path w="22751" h="12077" extrusionOk="0">
                  <a:moveTo>
                    <a:pt x="21816" y="1"/>
                  </a:moveTo>
                  <a:lnTo>
                    <a:pt x="1" y="2102"/>
                  </a:lnTo>
                  <a:lnTo>
                    <a:pt x="835" y="12076"/>
                  </a:lnTo>
                  <a:lnTo>
                    <a:pt x="22750" y="9374"/>
                  </a:lnTo>
                  <a:lnTo>
                    <a:pt x="218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5"/>
            <p:cNvSpPr/>
            <p:nvPr/>
          </p:nvSpPr>
          <p:spPr>
            <a:xfrm>
              <a:off x="6340336" y="3420129"/>
              <a:ext cx="126467" cy="36919"/>
            </a:xfrm>
            <a:custGeom>
              <a:avLst/>
              <a:gdLst/>
              <a:ahLst/>
              <a:cxnLst/>
              <a:rect l="l" t="t" r="r" b="b"/>
              <a:pathLst>
                <a:path w="8574" h="2503" extrusionOk="0">
                  <a:moveTo>
                    <a:pt x="1" y="1"/>
                  </a:moveTo>
                  <a:lnTo>
                    <a:pt x="1" y="2503"/>
                  </a:lnTo>
                  <a:lnTo>
                    <a:pt x="8573" y="2503"/>
                  </a:lnTo>
                  <a:lnTo>
                    <a:pt x="8507" y="1"/>
                  </a:lnTo>
                  <a:lnTo>
                    <a:pt x="34" y="5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5"/>
            <p:cNvSpPr/>
            <p:nvPr/>
          </p:nvSpPr>
          <p:spPr>
            <a:xfrm>
              <a:off x="6467776" y="3017661"/>
              <a:ext cx="490555" cy="389695"/>
            </a:xfrm>
            <a:custGeom>
              <a:avLst/>
              <a:gdLst/>
              <a:ahLst/>
              <a:cxnLst/>
              <a:rect l="l" t="t" r="r" b="b"/>
              <a:pathLst>
                <a:path w="33258" h="26420" extrusionOk="0">
                  <a:moveTo>
                    <a:pt x="18780" y="17246"/>
                  </a:moveTo>
                  <a:lnTo>
                    <a:pt x="30455" y="22650"/>
                  </a:lnTo>
                  <a:lnTo>
                    <a:pt x="801" y="24285"/>
                  </a:lnTo>
                  <a:lnTo>
                    <a:pt x="801" y="18481"/>
                  </a:lnTo>
                  <a:lnTo>
                    <a:pt x="18780" y="17246"/>
                  </a:lnTo>
                  <a:close/>
                  <a:moveTo>
                    <a:pt x="13743" y="1"/>
                  </a:moveTo>
                  <a:lnTo>
                    <a:pt x="12976" y="101"/>
                  </a:lnTo>
                  <a:lnTo>
                    <a:pt x="12843" y="16813"/>
                  </a:lnTo>
                  <a:lnTo>
                    <a:pt x="0" y="17446"/>
                  </a:lnTo>
                  <a:lnTo>
                    <a:pt x="0" y="17813"/>
                  </a:lnTo>
                  <a:lnTo>
                    <a:pt x="267" y="26420"/>
                  </a:lnTo>
                  <a:lnTo>
                    <a:pt x="33124" y="24351"/>
                  </a:lnTo>
                  <a:cubicBezTo>
                    <a:pt x="33191" y="23551"/>
                    <a:pt x="33224" y="22750"/>
                    <a:pt x="33257" y="21950"/>
                  </a:cubicBezTo>
                  <a:lnTo>
                    <a:pt x="14410" y="12943"/>
                  </a:lnTo>
                  <a:lnTo>
                    <a:pt x="13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5"/>
            <p:cNvSpPr/>
            <p:nvPr/>
          </p:nvSpPr>
          <p:spPr>
            <a:xfrm>
              <a:off x="7218094" y="1740385"/>
              <a:ext cx="171248" cy="238154"/>
            </a:xfrm>
            <a:custGeom>
              <a:avLst/>
              <a:gdLst/>
              <a:ahLst/>
              <a:cxnLst/>
              <a:rect l="l" t="t" r="r" b="b"/>
              <a:pathLst>
                <a:path w="11610" h="16146" extrusionOk="0">
                  <a:moveTo>
                    <a:pt x="4404" y="0"/>
                  </a:moveTo>
                  <a:lnTo>
                    <a:pt x="1" y="1735"/>
                  </a:lnTo>
                  <a:lnTo>
                    <a:pt x="6639" y="15044"/>
                  </a:lnTo>
                  <a:lnTo>
                    <a:pt x="10842" y="16145"/>
                  </a:lnTo>
                  <a:lnTo>
                    <a:pt x="11609" y="11575"/>
                  </a:lnTo>
                  <a:cubicBezTo>
                    <a:pt x="4838" y="9174"/>
                    <a:pt x="4371" y="2135"/>
                    <a:pt x="44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5"/>
            <p:cNvSpPr/>
            <p:nvPr/>
          </p:nvSpPr>
          <p:spPr>
            <a:xfrm>
              <a:off x="7012921" y="2655534"/>
              <a:ext cx="145170" cy="133842"/>
            </a:xfrm>
            <a:custGeom>
              <a:avLst/>
              <a:gdLst/>
              <a:ahLst/>
              <a:cxnLst/>
              <a:rect l="l" t="t" r="r" b="b"/>
              <a:pathLst>
                <a:path w="9842" h="9074" extrusionOk="0">
                  <a:moveTo>
                    <a:pt x="8040" y="1"/>
                  </a:moveTo>
                  <a:lnTo>
                    <a:pt x="1" y="1001"/>
                  </a:lnTo>
                  <a:lnTo>
                    <a:pt x="668" y="9074"/>
                  </a:lnTo>
                  <a:lnTo>
                    <a:pt x="9841" y="8107"/>
                  </a:lnTo>
                  <a:lnTo>
                    <a:pt x="8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5"/>
            <p:cNvSpPr/>
            <p:nvPr/>
          </p:nvSpPr>
          <p:spPr>
            <a:xfrm>
              <a:off x="7012435" y="2094635"/>
              <a:ext cx="322288" cy="185997"/>
            </a:xfrm>
            <a:custGeom>
              <a:avLst/>
              <a:gdLst/>
              <a:ahLst/>
              <a:cxnLst/>
              <a:rect l="l" t="t" r="r" b="b"/>
              <a:pathLst>
                <a:path w="21850" h="12610" extrusionOk="0">
                  <a:moveTo>
                    <a:pt x="1902" y="1"/>
                  </a:moveTo>
                  <a:lnTo>
                    <a:pt x="1" y="11209"/>
                  </a:lnTo>
                  <a:lnTo>
                    <a:pt x="20348" y="12610"/>
                  </a:lnTo>
                  <a:lnTo>
                    <a:pt x="19848" y="7739"/>
                  </a:lnTo>
                  <a:lnTo>
                    <a:pt x="21849" y="534"/>
                  </a:lnTo>
                  <a:lnTo>
                    <a:pt x="20482" y="101"/>
                  </a:lnTo>
                  <a:lnTo>
                    <a:pt x="3336" y="101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5"/>
            <p:cNvSpPr/>
            <p:nvPr/>
          </p:nvSpPr>
          <p:spPr>
            <a:xfrm>
              <a:off x="7047363" y="1773351"/>
              <a:ext cx="252918" cy="278008"/>
            </a:xfrm>
            <a:custGeom>
              <a:avLst/>
              <a:gdLst/>
              <a:ahLst/>
              <a:cxnLst/>
              <a:rect l="l" t="t" r="r" b="b"/>
              <a:pathLst>
                <a:path w="17147" h="18848" extrusionOk="0">
                  <a:moveTo>
                    <a:pt x="10008" y="1635"/>
                  </a:moveTo>
                  <a:lnTo>
                    <a:pt x="16179" y="13376"/>
                  </a:lnTo>
                  <a:lnTo>
                    <a:pt x="15278" y="17046"/>
                  </a:lnTo>
                  <a:lnTo>
                    <a:pt x="4704" y="16612"/>
                  </a:lnTo>
                  <a:lnTo>
                    <a:pt x="2069" y="5538"/>
                  </a:lnTo>
                  <a:lnTo>
                    <a:pt x="10008" y="1635"/>
                  </a:lnTo>
                  <a:close/>
                  <a:moveTo>
                    <a:pt x="10408" y="0"/>
                  </a:moveTo>
                  <a:lnTo>
                    <a:pt x="1" y="4103"/>
                  </a:lnTo>
                  <a:lnTo>
                    <a:pt x="3570" y="18847"/>
                  </a:lnTo>
                  <a:lnTo>
                    <a:pt x="16946" y="18847"/>
                  </a:lnTo>
                  <a:lnTo>
                    <a:pt x="17146" y="13510"/>
                  </a:lnTo>
                  <a:lnTo>
                    <a:pt x="10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5"/>
            <p:cNvSpPr/>
            <p:nvPr/>
          </p:nvSpPr>
          <p:spPr>
            <a:xfrm>
              <a:off x="7336669" y="2938940"/>
              <a:ext cx="116628" cy="518108"/>
            </a:xfrm>
            <a:custGeom>
              <a:avLst/>
              <a:gdLst/>
              <a:ahLst/>
              <a:cxnLst/>
              <a:rect l="l" t="t" r="r" b="b"/>
              <a:pathLst>
                <a:path w="7907" h="35126" extrusionOk="0">
                  <a:moveTo>
                    <a:pt x="7907" y="0"/>
                  </a:moveTo>
                  <a:lnTo>
                    <a:pt x="902" y="701"/>
                  </a:lnTo>
                  <a:lnTo>
                    <a:pt x="1" y="4504"/>
                  </a:lnTo>
                  <a:lnTo>
                    <a:pt x="301" y="15011"/>
                  </a:lnTo>
                  <a:lnTo>
                    <a:pt x="7740" y="14611"/>
                  </a:lnTo>
                  <a:lnTo>
                    <a:pt x="7740" y="15011"/>
                  </a:lnTo>
                  <a:lnTo>
                    <a:pt x="301" y="15445"/>
                  </a:lnTo>
                  <a:lnTo>
                    <a:pt x="701" y="28021"/>
                  </a:lnTo>
                  <a:lnTo>
                    <a:pt x="7706" y="27587"/>
                  </a:lnTo>
                  <a:lnTo>
                    <a:pt x="7772" y="28403"/>
                  </a:lnTo>
                  <a:lnTo>
                    <a:pt x="7907" y="0"/>
                  </a:lnTo>
                  <a:close/>
                  <a:moveTo>
                    <a:pt x="7772" y="28403"/>
                  </a:moveTo>
                  <a:lnTo>
                    <a:pt x="7772" y="28421"/>
                  </a:lnTo>
                  <a:lnTo>
                    <a:pt x="7772" y="28421"/>
                  </a:lnTo>
                  <a:lnTo>
                    <a:pt x="7773" y="28421"/>
                  </a:lnTo>
                  <a:lnTo>
                    <a:pt x="7772" y="28403"/>
                  </a:lnTo>
                  <a:close/>
                  <a:moveTo>
                    <a:pt x="7772" y="28421"/>
                  </a:moveTo>
                  <a:lnTo>
                    <a:pt x="735" y="28854"/>
                  </a:lnTo>
                  <a:lnTo>
                    <a:pt x="902" y="35126"/>
                  </a:lnTo>
                  <a:lnTo>
                    <a:pt x="7740" y="35126"/>
                  </a:lnTo>
                  <a:lnTo>
                    <a:pt x="7772" y="284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5"/>
            <p:cNvSpPr/>
            <p:nvPr/>
          </p:nvSpPr>
          <p:spPr>
            <a:xfrm>
              <a:off x="6908624" y="1847647"/>
              <a:ext cx="178608" cy="203712"/>
            </a:xfrm>
            <a:custGeom>
              <a:avLst/>
              <a:gdLst/>
              <a:ahLst/>
              <a:cxnLst/>
              <a:rect l="l" t="t" r="r" b="b"/>
              <a:pathLst>
                <a:path w="12109" h="13811" extrusionOk="0">
                  <a:moveTo>
                    <a:pt x="8740" y="0"/>
                  </a:moveTo>
                  <a:lnTo>
                    <a:pt x="0" y="367"/>
                  </a:lnTo>
                  <a:lnTo>
                    <a:pt x="200" y="13110"/>
                  </a:lnTo>
                  <a:lnTo>
                    <a:pt x="9740" y="13810"/>
                  </a:lnTo>
                  <a:lnTo>
                    <a:pt x="12109" y="13810"/>
                  </a:lnTo>
                  <a:lnTo>
                    <a:pt x="87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5"/>
            <p:cNvSpPr/>
            <p:nvPr/>
          </p:nvSpPr>
          <p:spPr>
            <a:xfrm>
              <a:off x="6339849" y="3605139"/>
              <a:ext cx="15" cy="47244"/>
            </a:xfrm>
            <a:custGeom>
              <a:avLst/>
              <a:gdLst/>
              <a:ahLst/>
              <a:cxnLst/>
              <a:rect l="l" t="t" r="r" b="b"/>
              <a:pathLst>
                <a:path w="1" h="3203" extrusionOk="0">
                  <a:moveTo>
                    <a:pt x="0" y="0"/>
                  </a:moveTo>
                  <a:lnTo>
                    <a:pt x="0" y="2936"/>
                  </a:lnTo>
                  <a:lnTo>
                    <a:pt x="0" y="3202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5"/>
            <p:cNvSpPr/>
            <p:nvPr/>
          </p:nvSpPr>
          <p:spPr>
            <a:xfrm>
              <a:off x="6677374" y="1853060"/>
              <a:ext cx="228315" cy="187472"/>
            </a:xfrm>
            <a:custGeom>
              <a:avLst/>
              <a:gdLst/>
              <a:ahLst/>
              <a:cxnLst/>
              <a:rect l="l" t="t" r="r" b="b"/>
              <a:pathLst>
                <a:path w="15479" h="12710" extrusionOk="0">
                  <a:moveTo>
                    <a:pt x="15278" y="0"/>
                  </a:moveTo>
                  <a:lnTo>
                    <a:pt x="67" y="634"/>
                  </a:lnTo>
                  <a:cubicBezTo>
                    <a:pt x="67" y="4937"/>
                    <a:pt x="67" y="9507"/>
                    <a:pt x="0" y="11575"/>
                  </a:cubicBezTo>
                  <a:lnTo>
                    <a:pt x="15478" y="12709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5"/>
            <p:cNvSpPr/>
            <p:nvPr/>
          </p:nvSpPr>
          <p:spPr>
            <a:xfrm>
              <a:off x="7137411" y="2630444"/>
              <a:ext cx="211087" cy="144181"/>
            </a:xfrm>
            <a:custGeom>
              <a:avLst/>
              <a:gdLst/>
              <a:ahLst/>
              <a:cxnLst/>
              <a:rect l="l" t="t" r="r" b="b"/>
              <a:pathLst>
                <a:path w="14311" h="9775" extrusionOk="0">
                  <a:moveTo>
                    <a:pt x="13477" y="1"/>
                  </a:moveTo>
                  <a:lnTo>
                    <a:pt x="0" y="1668"/>
                  </a:lnTo>
                  <a:lnTo>
                    <a:pt x="1802" y="9774"/>
                  </a:lnTo>
                  <a:lnTo>
                    <a:pt x="14310" y="8473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5"/>
            <p:cNvSpPr/>
            <p:nvPr/>
          </p:nvSpPr>
          <p:spPr>
            <a:xfrm>
              <a:off x="7324869" y="2097585"/>
              <a:ext cx="131880" cy="180097"/>
            </a:xfrm>
            <a:custGeom>
              <a:avLst/>
              <a:gdLst/>
              <a:ahLst/>
              <a:cxnLst/>
              <a:rect l="l" t="t" r="r" b="b"/>
              <a:pathLst>
                <a:path w="8941" h="12210" extrusionOk="0">
                  <a:moveTo>
                    <a:pt x="1902" y="1"/>
                  </a:moveTo>
                  <a:lnTo>
                    <a:pt x="0" y="6772"/>
                  </a:lnTo>
                  <a:lnTo>
                    <a:pt x="467" y="11609"/>
                  </a:lnTo>
                  <a:lnTo>
                    <a:pt x="8873" y="12209"/>
                  </a:lnTo>
                  <a:lnTo>
                    <a:pt x="8940" y="2236"/>
                  </a:lnTo>
                  <a:lnTo>
                    <a:pt x="19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5"/>
            <p:cNvSpPr/>
            <p:nvPr/>
          </p:nvSpPr>
          <p:spPr>
            <a:xfrm>
              <a:off x="7351434" y="2772634"/>
              <a:ext cx="102350" cy="170259"/>
            </a:xfrm>
            <a:custGeom>
              <a:avLst/>
              <a:gdLst/>
              <a:ahLst/>
              <a:cxnLst/>
              <a:rect l="l" t="t" r="r" b="b"/>
              <a:pathLst>
                <a:path w="6939" h="11543" extrusionOk="0">
                  <a:moveTo>
                    <a:pt x="1969" y="1"/>
                  </a:moveTo>
                  <a:lnTo>
                    <a:pt x="2202" y="2369"/>
                  </a:lnTo>
                  <a:lnTo>
                    <a:pt x="1" y="11542"/>
                  </a:lnTo>
                  <a:lnTo>
                    <a:pt x="1" y="11542"/>
                  </a:lnTo>
                  <a:lnTo>
                    <a:pt x="6906" y="10842"/>
                  </a:lnTo>
                  <a:lnTo>
                    <a:pt x="6939" y="1235"/>
                  </a:lnTo>
                  <a:cubicBezTo>
                    <a:pt x="4804" y="668"/>
                    <a:pt x="2969" y="201"/>
                    <a:pt x="19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5"/>
            <p:cNvSpPr/>
            <p:nvPr/>
          </p:nvSpPr>
          <p:spPr>
            <a:xfrm>
              <a:off x="7315518" y="1982462"/>
              <a:ext cx="141718" cy="116127"/>
            </a:xfrm>
            <a:custGeom>
              <a:avLst/>
              <a:gdLst/>
              <a:ahLst/>
              <a:cxnLst/>
              <a:rect l="l" t="t" r="r" b="b"/>
              <a:pathLst>
                <a:path w="9608" h="7873" extrusionOk="0">
                  <a:moveTo>
                    <a:pt x="201" y="0"/>
                  </a:moveTo>
                  <a:lnTo>
                    <a:pt x="1" y="4837"/>
                  </a:lnTo>
                  <a:lnTo>
                    <a:pt x="9574" y="7872"/>
                  </a:lnTo>
                  <a:lnTo>
                    <a:pt x="9607" y="240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5"/>
            <p:cNvSpPr/>
            <p:nvPr/>
          </p:nvSpPr>
          <p:spPr>
            <a:xfrm>
              <a:off x="7351434" y="2460701"/>
              <a:ext cx="103825" cy="310974"/>
            </a:xfrm>
            <a:custGeom>
              <a:avLst/>
              <a:gdLst/>
              <a:ahLst/>
              <a:cxnLst/>
              <a:rect l="l" t="t" r="r" b="b"/>
              <a:pathLst>
                <a:path w="7039" h="21083" extrusionOk="0">
                  <a:moveTo>
                    <a:pt x="7039" y="0"/>
                  </a:moveTo>
                  <a:lnTo>
                    <a:pt x="1" y="701"/>
                  </a:lnTo>
                  <a:lnTo>
                    <a:pt x="1869" y="19915"/>
                  </a:lnTo>
                  <a:cubicBezTo>
                    <a:pt x="2636" y="20015"/>
                    <a:pt x="4104" y="20315"/>
                    <a:pt x="6939" y="21082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5"/>
            <p:cNvSpPr/>
            <p:nvPr/>
          </p:nvSpPr>
          <p:spPr>
            <a:xfrm>
              <a:off x="7333719" y="2287506"/>
              <a:ext cx="122041" cy="171233"/>
            </a:xfrm>
            <a:custGeom>
              <a:avLst/>
              <a:gdLst/>
              <a:ahLst/>
              <a:cxnLst/>
              <a:rect l="l" t="t" r="r" b="b"/>
              <a:pathLst>
                <a:path w="8274" h="11609" extrusionOk="0">
                  <a:moveTo>
                    <a:pt x="1" y="1"/>
                  </a:moveTo>
                  <a:lnTo>
                    <a:pt x="1135" y="11609"/>
                  </a:lnTo>
                  <a:lnTo>
                    <a:pt x="8240" y="10942"/>
                  </a:lnTo>
                  <a:lnTo>
                    <a:pt x="8273" y="5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5"/>
            <p:cNvSpPr/>
            <p:nvPr/>
          </p:nvSpPr>
          <p:spPr>
            <a:xfrm>
              <a:off x="7402115" y="1842720"/>
              <a:ext cx="55121" cy="80712"/>
            </a:xfrm>
            <a:custGeom>
              <a:avLst/>
              <a:gdLst/>
              <a:ahLst/>
              <a:cxnLst/>
              <a:rect l="l" t="t" r="r" b="b"/>
              <a:pathLst>
                <a:path w="3737" h="5472" extrusionOk="0">
                  <a:moveTo>
                    <a:pt x="701" y="1"/>
                  </a:moveTo>
                  <a:lnTo>
                    <a:pt x="0" y="4504"/>
                  </a:lnTo>
                  <a:cubicBezTo>
                    <a:pt x="1335" y="4904"/>
                    <a:pt x="2602" y="5238"/>
                    <a:pt x="3736" y="5471"/>
                  </a:cubicBezTo>
                  <a:lnTo>
                    <a:pt x="3736" y="234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5"/>
            <p:cNvSpPr/>
            <p:nvPr/>
          </p:nvSpPr>
          <p:spPr>
            <a:xfrm>
              <a:off x="6933714" y="1873725"/>
              <a:ext cx="67909" cy="84149"/>
            </a:xfrm>
            <a:custGeom>
              <a:avLst/>
              <a:gdLst/>
              <a:ahLst/>
              <a:cxnLst/>
              <a:rect l="l" t="t" r="r" b="b"/>
              <a:pathLst>
                <a:path w="4604" h="5705" extrusionOk="0">
                  <a:moveTo>
                    <a:pt x="768" y="0"/>
                  </a:moveTo>
                  <a:lnTo>
                    <a:pt x="0" y="4503"/>
                  </a:lnTo>
                  <a:lnTo>
                    <a:pt x="4604" y="5704"/>
                  </a:lnTo>
                  <a:lnTo>
                    <a:pt x="4604" y="967"/>
                  </a:lnTo>
                  <a:cubicBezTo>
                    <a:pt x="3436" y="734"/>
                    <a:pt x="2135" y="400"/>
                    <a:pt x="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5"/>
            <p:cNvSpPr/>
            <p:nvPr/>
          </p:nvSpPr>
          <p:spPr>
            <a:xfrm>
              <a:off x="6341313" y="1433363"/>
              <a:ext cx="1117386" cy="2024172"/>
            </a:xfrm>
            <a:custGeom>
              <a:avLst/>
              <a:gdLst/>
              <a:ahLst/>
              <a:cxnLst/>
              <a:rect l="l" t="t" r="r" b="b"/>
              <a:pathLst>
                <a:path w="75755" h="137232" extrusionOk="0">
                  <a:moveTo>
                    <a:pt x="63879" y="20815"/>
                  </a:moveTo>
                  <a:cubicBezTo>
                    <a:pt x="63846" y="22950"/>
                    <a:pt x="64313" y="29989"/>
                    <a:pt x="71084" y="32390"/>
                  </a:cubicBezTo>
                  <a:lnTo>
                    <a:pt x="70317" y="36994"/>
                  </a:lnTo>
                  <a:lnTo>
                    <a:pt x="66114" y="35926"/>
                  </a:lnTo>
                  <a:lnTo>
                    <a:pt x="59476" y="22583"/>
                  </a:lnTo>
                  <a:lnTo>
                    <a:pt x="63879" y="20815"/>
                  </a:lnTo>
                  <a:close/>
                  <a:moveTo>
                    <a:pt x="6638" y="18947"/>
                  </a:moveTo>
                  <a:lnTo>
                    <a:pt x="22349" y="21216"/>
                  </a:lnTo>
                  <a:cubicBezTo>
                    <a:pt x="22416" y="27720"/>
                    <a:pt x="22516" y="36994"/>
                    <a:pt x="22416" y="39996"/>
                  </a:cubicBezTo>
                  <a:lnTo>
                    <a:pt x="2702" y="38528"/>
                  </a:lnTo>
                  <a:lnTo>
                    <a:pt x="6638" y="18947"/>
                  </a:lnTo>
                  <a:close/>
                  <a:moveTo>
                    <a:pt x="38061" y="28454"/>
                  </a:moveTo>
                  <a:lnTo>
                    <a:pt x="38261" y="41197"/>
                  </a:lnTo>
                  <a:lnTo>
                    <a:pt x="22816" y="40029"/>
                  </a:lnTo>
                  <a:cubicBezTo>
                    <a:pt x="22883" y="37961"/>
                    <a:pt x="22883" y="33391"/>
                    <a:pt x="22816" y="29088"/>
                  </a:cubicBezTo>
                  <a:lnTo>
                    <a:pt x="38061" y="28454"/>
                  </a:lnTo>
                  <a:close/>
                  <a:moveTo>
                    <a:pt x="47234" y="28087"/>
                  </a:moveTo>
                  <a:lnTo>
                    <a:pt x="50603" y="41930"/>
                  </a:lnTo>
                  <a:lnTo>
                    <a:pt x="48234" y="41930"/>
                  </a:lnTo>
                  <a:lnTo>
                    <a:pt x="38728" y="41197"/>
                  </a:lnTo>
                  <a:lnTo>
                    <a:pt x="38494" y="28454"/>
                  </a:lnTo>
                  <a:lnTo>
                    <a:pt x="47234" y="28087"/>
                  </a:lnTo>
                  <a:close/>
                  <a:moveTo>
                    <a:pt x="58308" y="23050"/>
                  </a:moveTo>
                  <a:lnTo>
                    <a:pt x="65046" y="36560"/>
                  </a:lnTo>
                  <a:lnTo>
                    <a:pt x="64846" y="41930"/>
                  </a:lnTo>
                  <a:lnTo>
                    <a:pt x="51470" y="41930"/>
                  </a:lnTo>
                  <a:lnTo>
                    <a:pt x="47901" y="27153"/>
                  </a:lnTo>
                  <a:lnTo>
                    <a:pt x="58308" y="23050"/>
                  </a:lnTo>
                  <a:close/>
                  <a:moveTo>
                    <a:pt x="46700" y="43899"/>
                  </a:moveTo>
                  <a:lnTo>
                    <a:pt x="48101" y="43999"/>
                  </a:lnTo>
                  <a:lnTo>
                    <a:pt x="65247" y="43999"/>
                  </a:lnTo>
                  <a:lnTo>
                    <a:pt x="66648" y="44399"/>
                  </a:lnTo>
                  <a:lnTo>
                    <a:pt x="64613" y="51604"/>
                  </a:lnTo>
                  <a:lnTo>
                    <a:pt x="65080" y="56508"/>
                  </a:lnTo>
                  <a:lnTo>
                    <a:pt x="44732" y="55107"/>
                  </a:lnTo>
                  <a:lnTo>
                    <a:pt x="46700" y="43899"/>
                  </a:lnTo>
                  <a:close/>
                  <a:moveTo>
                    <a:pt x="38294" y="56307"/>
                  </a:moveTo>
                  <a:lnTo>
                    <a:pt x="38294" y="60577"/>
                  </a:lnTo>
                  <a:lnTo>
                    <a:pt x="29087" y="60577"/>
                  </a:lnTo>
                  <a:lnTo>
                    <a:pt x="30055" y="56307"/>
                  </a:lnTo>
                  <a:close/>
                  <a:moveTo>
                    <a:pt x="38728" y="43298"/>
                  </a:moveTo>
                  <a:lnTo>
                    <a:pt x="46266" y="43832"/>
                  </a:lnTo>
                  <a:lnTo>
                    <a:pt x="43398" y="60577"/>
                  </a:lnTo>
                  <a:lnTo>
                    <a:pt x="38728" y="60577"/>
                  </a:lnTo>
                  <a:lnTo>
                    <a:pt x="38728" y="43298"/>
                  </a:lnTo>
                  <a:close/>
                  <a:moveTo>
                    <a:pt x="44565" y="56341"/>
                  </a:moveTo>
                  <a:lnTo>
                    <a:pt x="65247" y="57742"/>
                  </a:lnTo>
                  <a:lnTo>
                    <a:pt x="66381" y="69750"/>
                  </a:lnTo>
                  <a:lnTo>
                    <a:pt x="44565" y="71818"/>
                  </a:lnTo>
                  <a:lnTo>
                    <a:pt x="43731" y="61211"/>
                  </a:lnTo>
                  <a:lnTo>
                    <a:pt x="44565" y="56341"/>
                  </a:lnTo>
                  <a:close/>
                  <a:moveTo>
                    <a:pt x="66481" y="70551"/>
                  </a:moveTo>
                  <a:lnTo>
                    <a:pt x="67381" y="79924"/>
                  </a:lnTo>
                  <a:lnTo>
                    <a:pt x="45466" y="82626"/>
                  </a:lnTo>
                  <a:lnTo>
                    <a:pt x="44632" y="72652"/>
                  </a:lnTo>
                  <a:lnTo>
                    <a:pt x="66481" y="70551"/>
                  </a:lnTo>
                  <a:close/>
                  <a:moveTo>
                    <a:pt x="67482" y="81159"/>
                  </a:moveTo>
                  <a:lnTo>
                    <a:pt x="68315" y="89631"/>
                  </a:lnTo>
                  <a:lnTo>
                    <a:pt x="55807" y="90932"/>
                  </a:lnTo>
                  <a:lnTo>
                    <a:pt x="54005" y="82826"/>
                  </a:lnTo>
                  <a:lnTo>
                    <a:pt x="67482" y="81159"/>
                  </a:lnTo>
                  <a:close/>
                  <a:moveTo>
                    <a:pt x="53605" y="82860"/>
                  </a:moveTo>
                  <a:lnTo>
                    <a:pt x="55406" y="90966"/>
                  </a:lnTo>
                  <a:lnTo>
                    <a:pt x="46233" y="91933"/>
                  </a:lnTo>
                  <a:lnTo>
                    <a:pt x="45566" y="83860"/>
                  </a:lnTo>
                  <a:lnTo>
                    <a:pt x="53605" y="82860"/>
                  </a:lnTo>
                  <a:close/>
                  <a:moveTo>
                    <a:pt x="68449" y="90865"/>
                  </a:moveTo>
                  <a:lnTo>
                    <a:pt x="68649" y="93000"/>
                  </a:lnTo>
                  <a:lnTo>
                    <a:pt x="66347" y="102574"/>
                  </a:lnTo>
                  <a:lnTo>
                    <a:pt x="47267" y="104475"/>
                  </a:lnTo>
                  <a:lnTo>
                    <a:pt x="46333" y="93167"/>
                  </a:lnTo>
                  <a:lnTo>
                    <a:pt x="68449" y="90865"/>
                  </a:lnTo>
                  <a:close/>
                  <a:moveTo>
                    <a:pt x="63178" y="103308"/>
                  </a:moveTo>
                  <a:lnTo>
                    <a:pt x="62912" y="106944"/>
                  </a:lnTo>
                  <a:lnTo>
                    <a:pt x="54606" y="107844"/>
                  </a:lnTo>
                  <a:lnTo>
                    <a:pt x="53905" y="104242"/>
                  </a:lnTo>
                  <a:lnTo>
                    <a:pt x="63178" y="103308"/>
                  </a:lnTo>
                  <a:close/>
                  <a:moveTo>
                    <a:pt x="66247" y="102974"/>
                  </a:moveTo>
                  <a:lnTo>
                    <a:pt x="65413" y="106343"/>
                  </a:lnTo>
                  <a:lnTo>
                    <a:pt x="65580" y="111414"/>
                  </a:lnTo>
                  <a:lnTo>
                    <a:pt x="55473" y="112181"/>
                  </a:lnTo>
                  <a:lnTo>
                    <a:pt x="54772" y="108645"/>
                  </a:lnTo>
                  <a:lnTo>
                    <a:pt x="63679" y="107678"/>
                  </a:lnTo>
                  <a:lnTo>
                    <a:pt x="64012" y="103208"/>
                  </a:lnTo>
                  <a:lnTo>
                    <a:pt x="66247" y="102974"/>
                  </a:lnTo>
                  <a:close/>
                  <a:moveTo>
                    <a:pt x="53505" y="104275"/>
                  </a:moveTo>
                  <a:lnTo>
                    <a:pt x="55039" y="112214"/>
                  </a:lnTo>
                  <a:lnTo>
                    <a:pt x="47934" y="112748"/>
                  </a:lnTo>
                  <a:lnTo>
                    <a:pt x="47267" y="104875"/>
                  </a:lnTo>
                  <a:lnTo>
                    <a:pt x="53505" y="104275"/>
                  </a:lnTo>
                  <a:close/>
                  <a:moveTo>
                    <a:pt x="21182" y="107544"/>
                  </a:moveTo>
                  <a:lnTo>
                    <a:pt x="21048" y="123822"/>
                  </a:lnTo>
                  <a:lnTo>
                    <a:pt x="8606" y="124423"/>
                  </a:lnTo>
                  <a:lnTo>
                    <a:pt x="8173" y="108445"/>
                  </a:lnTo>
                  <a:lnTo>
                    <a:pt x="21182" y="107544"/>
                  </a:lnTo>
                  <a:close/>
                  <a:moveTo>
                    <a:pt x="46867" y="104942"/>
                  </a:moveTo>
                  <a:lnTo>
                    <a:pt x="48134" y="120220"/>
                  </a:lnTo>
                  <a:lnTo>
                    <a:pt x="49102" y="129093"/>
                  </a:lnTo>
                  <a:lnTo>
                    <a:pt x="42697" y="129093"/>
                  </a:lnTo>
                  <a:cubicBezTo>
                    <a:pt x="42831" y="126157"/>
                    <a:pt x="42931" y="123255"/>
                    <a:pt x="42997" y="121054"/>
                  </a:cubicBezTo>
                  <a:cubicBezTo>
                    <a:pt x="43164" y="117118"/>
                    <a:pt x="43164" y="117118"/>
                    <a:pt x="42897" y="116984"/>
                  </a:cubicBezTo>
                  <a:lnTo>
                    <a:pt x="42697" y="117384"/>
                  </a:lnTo>
                  <a:lnTo>
                    <a:pt x="42264" y="117384"/>
                  </a:lnTo>
                  <a:cubicBezTo>
                    <a:pt x="42264" y="117751"/>
                    <a:pt x="42097" y="123122"/>
                    <a:pt x="41863" y="128926"/>
                  </a:cubicBezTo>
                  <a:lnTo>
                    <a:pt x="23417" y="120086"/>
                  </a:lnTo>
                  <a:lnTo>
                    <a:pt x="22783" y="107377"/>
                  </a:lnTo>
                  <a:lnTo>
                    <a:pt x="46867" y="104942"/>
                  </a:lnTo>
                  <a:close/>
                  <a:moveTo>
                    <a:pt x="65614" y="112281"/>
                  </a:moveTo>
                  <a:lnTo>
                    <a:pt x="66147" y="130260"/>
                  </a:lnTo>
                  <a:lnTo>
                    <a:pt x="49902" y="131261"/>
                  </a:lnTo>
                  <a:lnTo>
                    <a:pt x="49502" y="129260"/>
                  </a:lnTo>
                  <a:lnTo>
                    <a:pt x="48535" y="120186"/>
                  </a:lnTo>
                  <a:lnTo>
                    <a:pt x="48001" y="113582"/>
                  </a:lnTo>
                  <a:lnTo>
                    <a:pt x="65614" y="112281"/>
                  </a:lnTo>
                  <a:close/>
                  <a:moveTo>
                    <a:pt x="49135" y="129493"/>
                  </a:moveTo>
                  <a:lnTo>
                    <a:pt x="49502" y="131261"/>
                  </a:lnTo>
                  <a:lnTo>
                    <a:pt x="42597" y="131728"/>
                  </a:lnTo>
                  <a:cubicBezTo>
                    <a:pt x="42630" y="130994"/>
                    <a:pt x="42664" y="130227"/>
                    <a:pt x="42664" y="129493"/>
                  </a:cubicBezTo>
                  <a:close/>
                  <a:moveTo>
                    <a:pt x="22383" y="107411"/>
                  </a:moveTo>
                  <a:lnTo>
                    <a:pt x="23050" y="120353"/>
                  </a:lnTo>
                  <a:lnTo>
                    <a:pt x="41863" y="129360"/>
                  </a:lnTo>
                  <a:cubicBezTo>
                    <a:pt x="41830" y="130160"/>
                    <a:pt x="41797" y="130961"/>
                    <a:pt x="41763" y="131761"/>
                  </a:cubicBezTo>
                  <a:lnTo>
                    <a:pt x="8873" y="133863"/>
                  </a:lnTo>
                  <a:lnTo>
                    <a:pt x="8640" y="125223"/>
                  </a:lnTo>
                  <a:lnTo>
                    <a:pt x="8640" y="124856"/>
                  </a:lnTo>
                  <a:lnTo>
                    <a:pt x="21482" y="124256"/>
                  </a:lnTo>
                  <a:lnTo>
                    <a:pt x="21615" y="107511"/>
                  </a:lnTo>
                  <a:lnTo>
                    <a:pt x="22383" y="107411"/>
                  </a:lnTo>
                  <a:close/>
                  <a:moveTo>
                    <a:pt x="9173" y="0"/>
                  </a:moveTo>
                  <a:lnTo>
                    <a:pt x="5471" y="18347"/>
                  </a:lnTo>
                  <a:lnTo>
                    <a:pt x="500" y="17646"/>
                  </a:lnTo>
                  <a:lnTo>
                    <a:pt x="467" y="17913"/>
                  </a:lnTo>
                  <a:lnTo>
                    <a:pt x="467" y="18047"/>
                  </a:lnTo>
                  <a:lnTo>
                    <a:pt x="5404" y="18781"/>
                  </a:lnTo>
                  <a:lnTo>
                    <a:pt x="1434" y="38461"/>
                  </a:lnTo>
                  <a:lnTo>
                    <a:pt x="400" y="38395"/>
                  </a:lnTo>
                  <a:lnTo>
                    <a:pt x="400" y="40463"/>
                  </a:lnTo>
                  <a:lnTo>
                    <a:pt x="8139" y="41030"/>
                  </a:lnTo>
                  <a:lnTo>
                    <a:pt x="8139" y="51237"/>
                  </a:lnTo>
                  <a:lnTo>
                    <a:pt x="334" y="53005"/>
                  </a:lnTo>
                  <a:lnTo>
                    <a:pt x="334" y="54273"/>
                  </a:lnTo>
                  <a:lnTo>
                    <a:pt x="9373" y="52238"/>
                  </a:lnTo>
                  <a:lnTo>
                    <a:pt x="9373" y="41097"/>
                  </a:lnTo>
                  <a:lnTo>
                    <a:pt x="38294" y="43265"/>
                  </a:lnTo>
                  <a:lnTo>
                    <a:pt x="38294" y="55073"/>
                  </a:lnTo>
                  <a:lnTo>
                    <a:pt x="29054" y="55073"/>
                  </a:lnTo>
                  <a:lnTo>
                    <a:pt x="27820" y="60577"/>
                  </a:lnTo>
                  <a:lnTo>
                    <a:pt x="20281" y="60577"/>
                  </a:lnTo>
                  <a:lnTo>
                    <a:pt x="267" y="64213"/>
                  </a:lnTo>
                  <a:lnTo>
                    <a:pt x="267" y="65481"/>
                  </a:lnTo>
                  <a:lnTo>
                    <a:pt x="20415" y="61811"/>
                  </a:lnTo>
                  <a:lnTo>
                    <a:pt x="43331" y="61811"/>
                  </a:lnTo>
                  <a:lnTo>
                    <a:pt x="44165" y="71852"/>
                  </a:lnTo>
                  <a:lnTo>
                    <a:pt x="20315" y="74154"/>
                  </a:lnTo>
                  <a:lnTo>
                    <a:pt x="20415" y="74987"/>
                  </a:lnTo>
                  <a:lnTo>
                    <a:pt x="44232" y="72686"/>
                  </a:lnTo>
                  <a:lnTo>
                    <a:pt x="45799" y="91900"/>
                  </a:lnTo>
                  <a:lnTo>
                    <a:pt x="45799" y="91900"/>
                  </a:lnTo>
                  <a:lnTo>
                    <a:pt x="21716" y="88764"/>
                  </a:lnTo>
                  <a:lnTo>
                    <a:pt x="21549" y="89998"/>
                  </a:lnTo>
                  <a:lnTo>
                    <a:pt x="45899" y="93167"/>
                  </a:lnTo>
                  <a:lnTo>
                    <a:pt x="46833" y="104542"/>
                  </a:lnTo>
                  <a:lnTo>
                    <a:pt x="21349" y="107110"/>
                  </a:lnTo>
                  <a:lnTo>
                    <a:pt x="8139" y="108044"/>
                  </a:lnTo>
                  <a:lnTo>
                    <a:pt x="8139" y="90699"/>
                  </a:lnTo>
                  <a:lnTo>
                    <a:pt x="20648" y="83393"/>
                  </a:lnTo>
                  <a:lnTo>
                    <a:pt x="20014" y="82326"/>
                  </a:lnTo>
                  <a:lnTo>
                    <a:pt x="7772" y="89464"/>
                  </a:lnTo>
                  <a:lnTo>
                    <a:pt x="167" y="88464"/>
                  </a:lnTo>
                  <a:lnTo>
                    <a:pt x="167" y="89698"/>
                  </a:lnTo>
                  <a:lnTo>
                    <a:pt x="7706" y="90699"/>
                  </a:lnTo>
                  <a:lnTo>
                    <a:pt x="7706" y="101740"/>
                  </a:lnTo>
                  <a:lnTo>
                    <a:pt x="100" y="102540"/>
                  </a:lnTo>
                  <a:lnTo>
                    <a:pt x="100" y="103775"/>
                  </a:lnTo>
                  <a:lnTo>
                    <a:pt x="7706" y="102974"/>
                  </a:lnTo>
                  <a:lnTo>
                    <a:pt x="7706" y="108478"/>
                  </a:lnTo>
                  <a:lnTo>
                    <a:pt x="8173" y="124089"/>
                  </a:lnTo>
                  <a:lnTo>
                    <a:pt x="0" y="127292"/>
                  </a:lnTo>
                  <a:lnTo>
                    <a:pt x="0" y="128626"/>
                  </a:lnTo>
                  <a:lnTo>
                    <a:pt x="8206" y="125390"/>
                  </a:lnTo>
                  <a:lnTo>
                    <a:pt x="8473" y="133896"/>
                  </a:lnTo>
                  <a:lnTo>
                    <a:pt x="0" y="134430"/>
                  </a:lnTo>
                  <a:lnTo>
                    <a:pt x="0" y="134697"/>
                  </a:lnTo>
                  <a:lnTo>
                    <a:pt x="33" y="135264"/>
                  </a:lnTo>
                  <a:lnTo>
                    <a:pt x="8473" y="134730"/>
                  </a:lnTo>
                  <a:lnTo>
                    <a:pt x="8573" y="137232"/>
                  </a:lnTo>
                  <a:lnTo>
                    <a:pt x="8973" y="137232"/>
                  </a:lnTo>
                  <a:lnTo>
                    <a:pt x="8906" y="134730"/>
                  </a:lnTo>
                  <a:lnTo>
                    <a:pt x="41730" y="132629"/>
                  </a:lnTo>
                  <a:lnTo>
                    <a:pt x="41730" y="132629"/>
                  </a:lnTo>
                  <a:cubicBezTo>
                    <a:pt x="41663" y="134230"/>
                    <a:pt x="41596" y="135798"/>
                    <a:pt x="41563" y="137232"/>
                  </a:cubicBezTo>
                  <a:lnTo>
                    <a:pt x="42397" y="137232"/>
                  </a:lnTo>
                  <a:cubicBezTo>
                    <a:pt x="42430" y="135898"/>
                    <a:pt x="42497" y="134297"/>
                    <a:pt x="42564" y="132562"/>
                  </a:cubicBezTo>
                  <a:lnTo>
                    <a:pt x="49669" y="132128"/>
                  </a:lnTo>
                  <a:lnTo>
                    <a:pt x="50670" y="137232"/>
                  </a:lnTo>
                  <a:lnTo>
                    <a:pt x="51103" y="137232"/>
                  </a:lnTo>
                  <a:lnTo>
                    <a:pt x="50069" y="132095"/>
                  </a:lnTo>
                  <a:lnTo>
                    <a:pt x="66181" y="131094"/>
                  </a:lnTo>
                  <a:lnTo>
                    <a:pt x="66381" y="137232"/>
                  </a:lnTo>
                  <a:lnTo>
                    <a:pt x="68449" y="137232"/>
                  </a:lnTo>
                  <a:lnTo>
                    <a:pt x="75287" y="130494"/>
                  </a:lnTo>
                  <a:lnTo>
                    <a:pt x="75220" y="129660"/>
                  </a:lnTo>
                  <a:lnTo>
                    <a:pt x="68215" y="130094"/>
                  </a:lnTo>
                  <a:lnTo>
                    <a:pt x="67815" y="117485"/>
                  </a:lnTo>
                  <a:lnTo>
                    <a:pt x="75254" y="117084"/>
                  </a:lnTo>
                  <a:lnTo>
                    <a:pt x="75254" y="116651"/>
                  </a:lnTo>
                  <a:lnTo>
                    <a:pt x="67815" y="117084"/>
                  </a:lnTo>
                  <a:lnTo>
                    <a:pt x="67515" y="106543"/>
                  </a:lnTo>
                  <a:lnTo>
                    <a:pt x="68416" y="102774"/>
                  </a:lnTo>
                  <a:lnTo>
                    <a:pt x="75421" y="102040"/>
                  </a:lnTo>
                  <a:lnTo>
                    <a:pt x="75421" y="101640"/>
                  </a:lnTo>
                  <a:lnTo>
                    <a:pt x="68516" y="102340"/>
                  </a:lnTo>
                  <a:lnTo>
                    <a:pt x="68516" y="102340"/>
                  </a:lnTo>
                  <a:lnTo>
                    <a:pt x="70717" y="93167"/>
                  </a:lnTo>
                  <a:lnTo>
                    <a:pt x="70484" y="90799"/>
                  </a:lnTo>
                  <a:lnTo>
                    <a:pt x="70484" y="90799"/>
                  </a:lnTo>
                  <a:cubicBezTo>
                    <a:pt x="71484" y="90999"/>
                    <a:pt x="73352" y="91466"/>
                    <a:pt x="75454" y="92000"/>
                  </a:cubicBezTo>
                  <a:lnTo>
                    <a:pt x="75454" y="90732"/>
                  </a:lnTo>
                  <a:cubicBezTo>
                    <a:pt x="72619" y="89965"/>
                    <a:pt x="71151" y="89665"/>
                    <a:pt x="70384" y="89565"/>
                  </a:cubicBezTo>
                  <a:lnTo>
                    <a:pt x="68516" y="70351"/>
                  </a:lnTo>
                  <a:lnTo>
                    <a:pt x="75554" y="69650"/>
                  </a:lnTo>
                  <a:lnTo>
                    <a:pt x="75554" y="68816"/>
                  </a:lnTo>
                  <a:lnTo>
                    <a:pt x="68416" y="69517"/>
                  </a:lnTo>
                  <a:lnTo>
                    <a:pt x="67315" y="57875"/>
                  </a:lnTo>
                  <a:lnTo>
                    <a:pt x="75587" y="58476"/>
                  </a:lnTo>
                  <a:lnTo>
                    <a:pt x="75587" y="57241"/>
                  </a:lnTo>
                  <a:lnTo>
                    <a:pt x="67181" y="56641"/>
                  </a:lnTo>
                  <a:lnTo>
                    <a:pt x="66714" y="51804"/>
                  </a:lnTo>
                  <a:lnTo>
                    <a:pt x="68616" y="45033"/>
                  </a:lnTo>
                  <a:lnTo>
                    <a:pt x="75654" y="47268"/>
                  </a:lnTo>
                  <a:lnTo>
                    <a:pt x="75654" y="45099"/>
                  </a:lnTo>
                  <a:lnTo>
                    <a:pt x="66047" y="42064"/>
                  </a:lnTo>
                  <a:lnTo>
                    <a:pt x="66247" y="37227"/>
                  </a:lnTo>
                  <a:lnTo>
                    <a:pt x="75654" y="39629"/>
                  </a:lnTo>
                  <a:lnTo>
                    <a:pt x="75654" y="38361"/>
                  </a:lnTo>
                  <a:lnTo>
                    <a:pt x="71084" y="37194"/>
                  </a:lnTo>
                  <a:lnTo>
                    <a:pt x="71851" y="32657"/>
                  </a:lnTo>
                  <a:cubicBezTo>
                    <a:pt x="73219" y="33091"/>
                    <a:pt x="74487" y="33391"/>
                    <a:pt x="75654" y="33624"/>
                  </a:cubicBezTo>
                  <a:lnTo>
                    <a:pt x="75654" y="33224"/>
                  </a:lnTo>
                  <a:cubicBezTo>
                    <a:pt x="74487" y="32991"/>
                    <a:pt x="73252" y="32657"/>
                    <a:pt x="71918" y="32257"/>
                  </a:cubicBezTo>
                  <a:lnTo>
                    <a:pt x="72685" y="27754"/>
                  </a:lnTo>
                  <a:lnTo>
                    <a:pt x="75721" y="27987"/>
                  </a:lnTo>
                  <a:lnTo>
                    <a:pt x="75721" y="27153"/>
                  </a:lnTo>
                  <a:lnTo>
                    <a:pt x="71985" y="26853"/>
                  </a:lnTo>
                  <a:lnTo>
                    <a:pt x="71117" y="31990"/>
                  </a:lnTo>
                  <a:cubicBezTo>
                    <a:pt x="68916" y="31156"/>
                    <a:pt x="64012" y="28421"/>
                    <a:pt x="64279" y="20649"/>
                  </a:cubicBezTo>
                  <a:lnTo>
                    <a:pt x="75754" y="16112"/>
                  </a:lnTo>
                  <a:lnTo>
                    <a:pt x="75754" y="15578"/>
                  </a:lnTo>
                  <a:lnTo>
                    <a:pt x="75621" y="15278"/>
                  </a:lnTo>
                  <a:lnTo>
                    <a:pt x="64279" y="19781"/>
                  </a:lnTo>
                  <a:lnTo>
                    <a:pt x="64279" y="234"/>
                  </a:lnTo>
                  <a:lnTo>
                    <a:pt x="63846" y="234"/>
                  </a:lnTo>
                  <a:lnTo>
                    <a:pt x="63846" y="19948"/>
                  </a:lnTo>
                  <a:lnTo>
                    <a:pt x="59076" y="21849"/>
                  </a:lnTo>
                  <a:lnTo>
                    <a:pt x="51904" y="7406"/>
                  </a:lnTo>
                  <a:cubicBezTo>
                    <a:pt x="51570" y="7639"/>
                    <a:pt x="51170" y="7806"/>
                    <a:pt x="50770" y="7873"/>
                  </a:cubicBezTo>
                  <a:lnTo>
                    <a:pt x="57941" y="22283"/>
                  </a:lnTo>
                  <a:lnTo>
                    <a:pt x="46900" y="26653"/>
                  </a:lnTo>
                  <a:lnTo>
                    <a:pt x="47134" y="27687"/>
                  </a:lnTo>
                  <a:lnTo>
                    <a:pt x="38494" y="28020"/>
                  </a:lnTo>
                  <a:lnTo>
                    <a:pt x="38161" y="7839"/>
                  </a:lnTo>
                  <a:lnTo>
                    <a:pt x="37727" y="7839"/>
                  </a:lnTo>
                  <a:lnTo>
                    <a:pt x="38061" y="28054"/>
                  </a:lnTo>
                  <a:lnTo>
                    <a:pt x="22850" y="28654"/>
                  </a:lnTo>
                  <a:cubicBezTo>
                    <a:pt x="22816" y="25552"/>
                    <a:pt x="22783" y="22650"/>
                    <a:pt x="22750" y="21015"/>
                  </a:cubicBezTo>
                  <a:lnTo>
                    <a:pt x="22750" y="20849"/>
                  </a:lnTo>
                  <a:lnTo>
                    <a:pt x="21816" y="34"/>
                  </a:lnTo>
                  <a:lnTo>
                    <a:pt x="21415" y="34"/>
                  </a:lnTo>
                  <a:lnTo>
                    <a:pt x="22349" y="20782"/>
                  </a:lnTo>
                  <a:lnTo>
                    <a:pt x="6705" y="18547"/>
                  </a:lnTo>
                  <a:lnTo>
                    <a:pt x="104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2" name="Google Shape;1722;p65"/>
            <p:cNvGrpSpPr/>
            <p:nvPr/>
          </p:nvGrpSpPr>
          <p:grpSpPr>
            <a:xfrm>
              <a:off x="6340838" y="1436313"/>
              <a:ext cx="1118861" cy="1939065"/>
              <a:chOff x="6340838" y="1436313"/>
              <a:chExt cx="1118861" cy="1939065"/>
            </a:xfrm>
          </p:grpSpPr>
          <p:sp>
            <p:nvSpPr>
              <p:cNvPr id="1723" name="Google Shape;1723;p65"/>
              <p:cNvSpPr/>
              <p:nvPr/>
            </p:nvSpPr>
            <p:spPr>
              <a:xfrm>
                <a:off x="6340838" y="2952230"/>
                <a:ext cx="120552" cy="358204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24285" extrusionOk="0">
                    <a:moveTo>
                      <a:pt x="8173" y="21082"/>
                    </a:moveTo>
                    <a:lnTo>
                      <a:pt x="8172" y="21082"/>
                    </a:lnTo>
                    <a:lnTo>
                      <a:pt x="8172" y="21082"/>
                    </a:lnTo>
                    <a:lnTo>
                      <a:pt x="8173" y="21115"/>
                    </a:lnTo>
                    <a:lnTo>
                      <a:pt x="8173" y="21082"/>
                    </a:lnTo>
                    <a:close/>
                    <a:moveTo>
                      <a:pt x="7739" y="0"/>
                    </a:moveTo>
                    <a:lnTo>
                      <a:pt x="100" y="801"/>
                    </a:lnTo>
                    <a:lnTo>
                      <a:pt x="0" y="24284"/>
                    </a:lnTo>
                    <a:lnTo>
                      <a:pt x="0" y="24284"/>
                    </a:lnTo>
                    <a:lnTo>
                      <a:pt x="8172" y="21082"/>
                    </a:lnTo>
                    <a:lnTo>
                      <a:pt x="8172" y="21082"/>
                    </a:lnTo>
                    <a:lnTo>
                      <a:pt x="7739" y="5504"/>
                    </a:lnTo>
                    <a:lnTo>
                      <a:pt x="77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65"/>
              <p:cNvSpPr/>
              <p:nvPr/>
            </p:nvSpPr>
            <p:spPr>
              <a:xfrm>
                <a:off x="7048838" y="3089007"/>
                <a:ext cx="267683" cy="280471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19015" extrusionOk="0">
                    <a:moveTo>
                      <a:pt x="17614" y="0"/>
                    </a:moveTo>
                    <a:lnTo>
                      <a:pt x="1" y="1335"/>
                    </a:lnTo>
                    <a:lnTo>
                      <a:pt x="535" y="7939"/>
                    </a:lnTo>
                    <a:lnTo>
                      <a:pt x="1502" y="17013"/>
                    </a:lnTo>
                    <a:lnTo>
                      <a:pt x="1902" y="19014"/>
                    </a:lnTo>
                    <a:lnTo>
                      <a:pt x="18147" y="17980"/>
                    </a:lnTo>
                    <a:lnTo>
                      <a:pt x="176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65"/>
              <p:cNvSpPr/>
              <p:nvPr/>
            </p:nvSpPr>
            <p:spPr>
              <a:xfrm>
                <a:off x="6344761" y="2039529"/>
                <a:ext cx="560928" cy="340990"/>
              </a:xfrm>
              <a:custGeom>
                <a:avLst/>
                <a:gdLst/>
                <a:ahLst/>
                <a:cxnLst/>
                <a:rect l="l" t="t" r="r" b="b"/>
                <a:pathLst>
                  <a:path w="38029" h="23118" extrusionOk="0">
                    <a:moveTo>
                      <a:pt x="9107" y="1"/>
                    </a:moveTo>
                    <a:lnTo>
                      <a:pt x="9107" y="11108"/>
                    </a:lnTo>
                    <a:lnTo>
                      <a:pt x="68" y="13143"/>
                    </a:lnTo>
                    <a:lnTo>
                      <a:pt x="1" y="23117"/>
                    </a:lnTo>
                    <a:lnTo>
                      <a:pt x="1" y="23117"/>
                    </a:lnTo>
                    <a:lnTo>
                      <a:pt x="20015" y="19481"/>
                    </a:lnTo>
                    <a:lnTo>
                      <a:pt x="27554" y="19481"/>
                    </a:lnTo>
                    <a:lnTo>
                      <a:pt x="28788" y="13977"/>
                    </a:lnTo>
                    <a:lnTo>
                      <a:pt x="38028" y="13977"/>
                    </a:lnTo>
                    <a:lnTo>
                      <a:pt x="38028" y="2169"/>
                    </a:lnTo>
                    <a:lnTo>
                      <a:pt x="9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65"/>
              <p:cNvSpPr/>
              <p:nvPr/>
            </p:nvSpPr>
            <p:spPr>
              <a:xfrm>
                <a:off x="7106407" y="1436313"/>
                <a:ext cx="176646" cy="318851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21617" extrusionOk="0">
                    <a:moveTo>
                      <a:pt x="3937" y="1"/>
                    </a:moveTo>
                    <a:cubicBezTo>
                      <a:pt x="2402" y="1"/>
                      <a:pt x="1168" y="1268"/>
                      <a:pt x="1202" y="2836"/>
                    </a:cubicBezTo>
                    <a:lnTo>
                      <a:pt x="1202" y="4871"/>
                    </a:lnTo>
                    <a:cubicBezTo>
                      <a:pt x="1202" y="5771"/>
                      <a:pt x="768" y="6639"/>
                      <a:pt x="1" y="7172"/>
                    </a:cubicBezTo>
                    <a:lnTo>
                      <a:pt x="7206" y="21616"/>
                    </a:lnTo>
                    <a:lnTo>
                      <a:pt x="11976" y="19748"/>
                    </a:lnTo>
                    <a:lnTo>
                      <a:pt x="11976" y="34"/>
                    </a:lnTo>
                    <a:lnTo>
                      <a:pt x="39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65"/>
              <p:cNvSpPr/>
              <p:nvPr/>
            </p:nvSpPr>
            <p:spPr>
              <a:xfrm>
                <a:off x="7289440" y="1436800"/>
                <a:ext cx="170259" cy="288348"/>
              </a:xfrm>
              <a:custGeom>
                <a:avLst/>
                <a:gdLst/>
                <a:ahLst/>
                <a:cxnLst/>
                <a:rect l="l" t="t" r="r" b="b"/>
                <a:pathLst>
                  <a:path w="11543" h="19549" extrusionOk="0">
                    <a:moveTo>
                      <a:pt x="1" y="1"/>
                    </a:moveTo>
                    <a:lnTo>
                      <a:pt x="1" y="19548"/>
                    </a:lnTo>
                    <a:lnTo>
                      <a:pt x="11342" y="15045"/>
                    </a:lnTo>
                    <a:lnTo>
                      <a:pt x="11475" y="15345"/>
                    </a:lnTo>
                    <a:lnTo>
                      <a:pt x="11509" y="8874"/>
                    </a:lnTo>
                    <a:cubicBezTo>
                      <a:pt x="11542" y="4004"/>
                      <a:pt x="7606" y="34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65"/>
              <p:cNvSpPr/>
              <p:nvPr/>
            </p:nvSpPr>
            <p:spPr>
              <a:xfrm>
                <a:off x="6380677" y="1712832"/>
                <a:ext cx="292286" cy="310473"/>
              </a:xfrm>
              <a:custGeom>
                <a:avLst/>
                <a:gdLst/>
                <a:ahLst/>
                <a:cxnLst/>
                <a:rect l="l" t="t" r="r" b="b"/>
                <a:pathLst>
                  <a:path w="19816" h="21049" extrusionOk="0">
                    <a:moveTo>
                      <a:pt x="3937" y="0"/>
                    </a:moveTo>
                    <a:lnTo>
                      <a:pt x="1" y="19581"/>
                    </a:lnTo>
                    <a:lnTo>
                      <a:pt x="19715" y="21049"/>
                    </a:lnTo>
                    <a:cubicBezTo>
                      <a:pt x="19815" y="18047"/>
                      <a:pt x="19748" y="8773"/>
                      <a:pt x="19648" y="2269"/>
                    </a:cubicBezTo>
                    <a:lnTo>
                      <a:pt x="39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65"/>
              <p:cNvSpPr/>
              <p:nvPr/>
            </p:nvSpPr>
            <p:spPr>
              <a:xfrm>
                <a:off x="7285501" y="1671001"/>
                <a:ext cx="173209" cy="234215"/>
              </a:xfrm>
              <a:custGeom>
                <a:avLst/>
                <a:gdLst/>
                <a:ahLst/>
                <a:cxnLst/>
                <a:rect l="l" t="t" r="r" b="b"/>
                <a:pathLst>
                  <a:path w="11743" h="15879" extrusionOk="0">
                    <a:moveTo>
                      <a:pt x="11742" y="1"/>
                    </a:moveTo>
                    <a:lnTo>
                      <a:pt x="234" y="4538"/>
                    </a:lnTo>
                    <a:cubicBezTo>
                      <a:pt x="1" y="12310"/>
                      <a:pt x="4904" y="15045"/>
                      <a:pt x="7106" y="15879"/>
                    </a:cubicBezTo>
                    <a:lnTo>
                      <a:pt x="7973" y="10742"/>
                    </a:lnTo>
                    <a:lnTo>
                      <a:pt x="11676" y="11042"/>
                    </a:lnTo>
                    <a:lnTo>
                      <a:pt x="117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65"/>
              <p:cNvSpPr/>
              <p:nvPr/>
            </p:nvSpPr>
            <p:spPr>
              <a:xfrm>
                <a:off x="6479576" y="3272039"/>
                <a:ext cx="437426" cy="103339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7006" extrusionOk="0">
                    <a:moveTo>
                      <a:pt x="17980" y="0"/>
                    </a:moveTo>
                    <a:lnTo>
                      <a:pt x="1" y="1235"/>
                    </a:lnTo>
                    <a:lnTo>
                      <a:pt x="1" y="7005"/>
                    </a:lnTo>
                    <a:lnTo>
                      <a:pt x="29655" y="5404"/>
                    </a:lnTo>
                    <a:lnTo>
                      <a:pt x="179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65"/>
              <p:cNvSpPr/>
              <p:nvPr/>
            </p:nvSpPr>
            <p:spPr>
              <a:xfrm>
                <a:off x="7008998" y="2290456"/>
                <a:ext cx="296696" cy="181086"/>
              </a:xfrm>
              <a:custGeom>
                <a:avLst/>
                <a:gdLst/>
                <a:ahLst/>
                <a:cxnLst/>
                <a:rect l="l" t="t" r="r" b="b"/>
                <a:pathLst>
                  <a:path w="20115" h="12277" extrusionOk="0">
                    <a:moveTo>
                      <a:pt x="1101" y="1"/>
                    </a:moveTo>
                    <a:lnTo>
                      <a:pt x="0" y="3103"/>
                    </a:lnTo>
                    <a:lnTo>
                      <a:pt x="600" y="12276"/>
                    </a:lnTo>
                    <a:lnTo>
                      <a:pt x="20114" y="9974"/>
                    </a:lnTo>
                    <a:lnTo>
                      <a:pt x="19080" y="1135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65"/>
              <p:cNvSpPr/>
              <p:nvPr/>
            </p:nvSpPr>
            <p:spPr>
              <a:xfrm>
                <a:off x="6479089" y="1480593"/>
                <a:ext cx="171734" cy="249467"/>
              </a:xfrm>
              <a:custGeom>
                <a:avLst/>
                <a:gdLst/>
                <a:ahLst/>
                <a:cxnLst/>
                <a:rect l="l" t="t" r="r" b="b"/>
                <a:pathLst>
                  <a:path w="11643" h="16913" extrusionOk="0">
                    <a:moveTo>
                      <a:pt x="2569" y="1"/>
                    </a:moveTo>
                    <a:lnTo>
                      <a:pt x="0" y="15212"/>
                    </a:lnTo>
                    <a:lnTo>
                      <a:pt x="11642" y="16913"/>
                    </a:lnTo>
                    <a:lnTo>
                      <a:pt x="11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65"/>
              <p:cNvSpPr/>
              <p:nvPr/>
            </p:nvSpPr>
            <p:spPr>
              <a:xfrm>
                <a:off x="7077880" y="1797452"/>
                <a:ext cx="208137" cy="227327"/>
              </a:xfrm>
              <a:custGeom>
                <a:avLst/>
                <a:gdLst/>
                <a:ahLst/>
                <a:cxnLst/>
                <a:rect l="l" t="t" r="r" b="b"/>
                <a:pathLst>
                  <a:path w="14111" h="15412" extrusionOk="0">
                    <a:moveTo>
                      <a:pt x="7939" y="1"/>
                    </a:moveTo>
                    <a:lnTo>
                      <a:pt x="0" y="3904"/>
                    </a:lnTo>
                    <a:lnTo>
                      <a:pt x="2669" y="15012"/>
                    </a:lnTo>
                    <a:lnTo>
                      <a:pt x="13209" y="15412"/>
                    </a:lnTo>
                    <a:lnTo>
                      <a:pt x="14110" y="11742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4" name="Google Shape;1734;p65"/>
            <p:cNvSpPr/>
            <p:nvPr/>
          </p:nvSpPr>
          <p:spPr>
            <a:xfrm>
              <a:off x="7236797" y="1608431"/>
              <a:ext cx="90550" cy="103914"/>
            </a:xfrm>
            <a:custGeom>
              <a:avLst/>
              <a:gdLst/>
              <a:ahLst/>
              <a:cxnLst/>
              <a:rect l="l" t="t" r="r" b="b"/>
              <a:pathLst>
                <a:path w="6139" h="7045" extrusionOk="0">
                  <a:moveTo>
                    <a:pt x="3310" y="1525"/>
                  </a:moveTo>
                  <a:cubicBezTo>
                    <a:pt x="3956" y="1525"/>
                    <a:pt x="4570" y="2015"/>
                    <a:pt x="4570" y="2775"/>
                  </a:cubicBezTo>
                  <a:cubicBezTo>
                    <a:pt x="4570" y="3442"/>
                    <a:pt x="4037" y="4009"/>
                    <a:pt x="3336" y="4009"/>
                  </a:cubicBezTo>
                  <a:cubicBezTo>
                    <a:pt x="3323" y="4010"/>
                    <a:pt x="3309" y="4010"/>
                    <a:pt x="3296" y="4010"/>
                  </a:cubicBezTo>
                  <a:cubicBezTo>
                    <a:pt x="2189" y="4010"/>
                    <a:pt x="1644" y="2666"/>
                    <a:pt x="2402" y="1908"/>
                  </a:cubicBezTo>
                  <a:cubicBezTo>
                    <a:pt x="2666" y="1644"/>
                    <a:pt x="2992" y="1525"/>
                    <a:pt x="3310" y="1525"/>
                  </a:cubicBezTo>
                  <a:close/>
                  <a:moveTo>
                    <a:pt x="3359" y="1"/>
                  </a:moveTo>
                  <a:cubicBezTo>
                    <a:pt x="3110" y="1"/>
                    <a:pt x="2856" y="35"/>
                    <a:pt x="2602" y="107"/>
                  </a:cubicBezTo>
                  <a:cubicBezTo>
                    <a:pt x="834" y="574"/>
                    <a:pt x="0" y="2608"/>
                    <a:pt x="934" y="4210"/>
                  </a:cubicBezTo>
                  <a:cubicBezTo>
                    <a:pt x="1034" y="4376"/>
                    <a:pt x="1168" y="4510"/>
                    <a:pt x="1301" y="4710"/>
                  </a:cubicBezTo>
                  <a:lnTo>
                    <a:pt x="2936" y="6845"/>
                  </a:lnTo>
                  <a:cubicBezTo>
                    <a:pt x="3036" y="6978"/>
                    <a:pt x="3186" y="7045"/>
                    <a:pt x="3336" y="7045"/>
                  </a:cubicBezTo>
                  <a:cubicBezTo>
                    <a:pt x="3486" y="7045"/>
                    <a:pt x="3636" y="6978"/>
                    <a:pt x="3736" y="6845"/>
                  </a:cubicBezTo>
                  <a:lnTo>
                    <a:pt x="5338" y="4743"/>
                  </a:lnTo>
                  <a:cubicBezTo>
                    <a:pt x="5471" y="4577"/>
                    <a:pt x="5604" y="4376"/>
                    <a:pt x="5738" y="4210"/>
                  </a:cubicBezTo>
                  <a:cubicBezTo>
                    <a:pt x="6005" y="3776"/>
                    <a:pt x="6138" y="3309"/>
                    <a:pt x="6138" y="2809"/>
                  </a:cubicBezTo>
                  <a:cubicBezTo>
                    <a:pt x="6138" y="1209"/>
                    <a:pt x="4842" y="1"/>
                    <a:pt x="33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5"/>
            <p:cNvSpPr/>
            <p:nvPr/>
          </p:nvSpPr>
          <p:spPr>
            <a:xfrm>
              <a:off x="6339849" y="3376351"/>
              <a:ext cx="1113448" cy="406421"/>
            </a:xfrm>
            <a:custGeom>
              <a:avLst/>
              <a:gdLst/>
              <a:ahLst/>
              <a:cxnLst/>
              <a:rect l="l" t="t" r="r" b="b"/>
              <a:pathLst>
                <a:path w="75488" h="27554" extrusionOk="0">
                  <a:moveTo>
                    <a:pt x="0" y="0"/>
                  </a:moveTo>
                  <a:lnTo>
                    <a:pt x="0" y="19381"/>
                  </a:lnTo>
                  <a:cubicBezTo>
                    <a:pt x="0" y="23884"/>
                    <a:pt x="3636" y="27520"/>
                    <a:pt x="8139" y="27553"/>
                  </a:cubicBezTo>
                  <a:lnTo>
                    <a:pt x="67549" y="27553"/>
                  </a:lnTo>
                  <a:cubicBezTo>
                    <a:pt x="71918" y="27553"/>
                    <a:pt x="75488" y="23984"/>
                    <a:pt x="75488" y="19614"/>
                  </a:cubicBezTo>
                  <a:lnTo>
                    <a:pt x="7548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6" name="Google Shape;1736;p65"/>
            <p:cNvSpPr/>
            <p:nvPr/>
          </p:nvSpPr>
          <p:spPr>
            <a:xfrm>
              <a:off x="6607503" y="3517553"/>
              <a:ext cx="59546" cy="87600"/>
            </a:xfrm>
            <a:custGeom>
              <a:avLst/>
              <a:gdLst/>
              <a:ahLst/>
              <a:cxnLst/>
              <a:rect l="l" t="t" r="r" b="b"/>
              <a:pathLst>
                <a:path w="4037" h="5939" extrusionOk="0">
                  <a:moveTo>
                    <a:pt x="1" y="1"/>
                  </a:moveTo>
                  <a:lnTo>
                    <a:pt x="1" y="5938"/>
                  </a:lnTo>
                  <a:lnTo>
                    <a:pt x="4037" y="5938"/>
                  </a:lnTo>
                  <a:lnTo>
                    <a:pt x="4037" y="4637"/>
                  </a:lnTo>
                  <a:lnTo>
                    <a:pt x="1535" y="46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5"/>
            <p:cNvSpPr/>
            <p:nvPr/>
          </p:nvSpPr>
          <p:spPr>
            <a:xfrm>
              <a:off x="6672447" y="3536743"/>
              <a:ext cx="73824" cy="69384"/>
            </a:xfrm>
            <a:custGeom>
              <a:avLst/>
              <a:gdLst/>
              <a:ahLst/>
              <a:cxnLst/>
              <a:rect l="l" t="t" r="r" b="b"/>
              <a:pathLst>
                <a:path w="5005" h="4704" extrusionOk="0">
                  <a:moveTo>
                    <a:pt x="2498" y="1510"/>
                  </a:moveTo>
                  <a:cubicBezTo>
                    <a:pt x="3028" y="1510"/>
                    <a:pt x="3553" y="1785"/>
                    <a:pt x="3470" y="2336"/>
                  </a:cubicBezTo>
                  <a:cubicBezTo>
                    <a:pt x="3470" y="3036"/>
                    <a:pt x="3070" y="3503"/>
                    <a:pt x="2503" y="3503"/>
                  </a:cubicBezTo>
                  <a:cubicBezTo>
                    <a:pt x="1935" y="3503"/>
                    <a:pt x="1502" y="3036"/>
                    <a:pt x="1502" y="2336"/>
                  </a:cubicBezTo>
                  <a:cubicBezTo>
                    <a:pt x="1435" y="1785"/>
                    <a:pt x="1969" y="1510"/>
                    <a:pt x="2498" y="1510"/>
                  </a:cubicBezTo>
                  <a:close/>
                  <a:moveTo>
                    <a:pt x="2503" y="1"/>
                  </a:moveTo>
                  <a:cubicBezTo>
                    <a:pt x="968" y="1"/>
                    <a:pt x="1" y="935"/>
                    <a:pt x="1" y="2336"/>
                  </a:cubicBezTo>
                  <a:cubicBezTo>
                    <a:pt x="1" y="3770"/>
                    <a:pt x="1001" y="4704"/>
                    <a:pt x="2503" y="4704"/>
                  </a:cubicBezTo>
                  <a:cubicBezTo>
                    <a:pt x="4004" y="4704"/>
                    <a:pt x="5004" y="3770"/>
                    <a:pt x="5004" y="2336"/>
                  </a:cubicBezTo>
                  <a:cubicBezTo>
                    <a:pt x="5004" y="935"/>
                    <a:pt x="4004" y="1"/>
                    <a:pt x="2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5"/>
            <p:cNvSpPr/>
            <p:nvPr/>
          </p:nvSpPr>
          <p:spPr>
            <a:xfrm>
              <a:off x="6750725" y="3536699"/>
              <a:ext cx="66891" cy="69414"/>
            </a:xfrm>
            <a:custGeom>
              <a:avLst/>
              <a:gdLst/>
              <a:ahLst/>
              <a:cxnLst/>
              <a:rect l="l" t="t" r="r" b="b"/>
              <a:pathLst>
                <a:path w="4535" h="4706" extrusionOk="0">
                  <a:moveTo>
                    <a:pt x="2348" y="1"/>
                  </a:moveTo>
                  <a:cubicBezTo>
                    <a:pt x="1036" y="1"/>
                    <a:pt x="0" y="1076"/>
                    <a:pt x="98" y="2372"/>
                  </a:cubicBezTo>
                  <a:cubicBezTo>
                    <a:pt x="139" y="3829"/>
                    <a:pt x="1316" y="4706"/>
                    <a:pt x="2520" y="4706"/>
                  </a:cubicBezTo>
                  <a:cubicBezTo>
                    <a:pt x="3272" y="4706"/>
                    <a:pt x="4034" y="4363"/>
                    <a:pt x="4534" y="3606"/>
                  </a:cubicBezTo>
                  <a:lnTo>
                    <a:pt x="3400" y="2972"/>
                  </a:lnTo>
                  <a:cubicBezTo>
                    <a:pt x="3245" y="3282"/>
                    <a:pt x="2947" y="3476"/>
                    <a:pt x="2612" y="3476"/>
                  </a:cubicBezTo>
                  <a:cubicBezTo>
                    <a:pt x="2586" y="3476"/>
                    <a:pt x="2559" y="3475"/>
                    <a:pt x="2533" y="3473"/>
                  </a:cubicBezTo>
                  <a:cubicBezTo>
                    <a:pt x="1966" y="3473"/>
                    <a:pt x="1599" y="3039"/>
                    <a:pt x="1599" y="2372"/>
                  </a:cubicBezTo>
                  <a:cubicBezTo>
                    <a:pt x="1599" y="1705"/>
                    <a:pt x="1966" y="1271"/>
                    <a:pt x="2533" y="1271"/>
                  </a:cubicBezTo>
                  <a:cubicBezTo>
                    <a:pt x="2557" y="1269"/>
                    <a:pt x="2582" y="1267"/>
                    <a:pt x="2606" y="1267"/>
                  </a:cubicBezTo>
                  <a:cubicBezTo>
                    <a:pt x="2919" y="1267"/>
                    <a:pt x="3248" y="1460"/>
                    <a:pt x="3433" y="1738"/>
                  </a:cubicBezTo>
                  <a:lnTo>
                    <a:pt x="4501" y="1104"/>
                  </a:lnTo>
                  <a:cubicBezTo>
                    <a:pt x="4083" y="429"/>
                    <a:pt x="3324" y="2"/>
                    <a:pt x="2552" y="2"/>
                  </a:cubicBezTo>
                  <a:cubicBezTo>
                    <a:pt x="2524" y="2"/>
                    <a:pt x="2495" y="2"/>
                    <a:pt x="2466" y="4"/>
                  </a:cubicBezTo>
                  <a:cubicBezTo>
                    <a:pt x="2426" y="2"/>
                    <a:pt x="2387" y="1"/>
                    <a:pt x="2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5"/>
            <p:cNvSpPr/>
            <p:nvPr/>
          </p:nvSpPr>
          <p:spPr>
            <a:xfrm>
              <a:off x="6821525" y="3537215"/>
              <a:ext cx="64974" cy="68971"/>
            </a:xfrm>
            <a:custGeom>
              <a:avLst/>
              <a:gdLst/>
              <a:ahLst/>
              <a:cxnLst/>
              <a:rect l="l" t="t" r="r" b="b"/>
              <a:pathLst>
                <a:path w="4405" h="4676" extrusionOk="0">
                  <a:moveTo>
                    <a:pt x="2936" y="2670"/>
                  </a:moveTo>
                  <a:lnTo>
                    <a:pt x="2936" y="3071"/>
                  </a:lnTo>
                  <a:cubicBezTo>
                    <a:pt x="2803" y="3438"/>
                    <a:pt x="2403" y="3671"/>
                    <a:pt x="2002" y="3671"/>
                  </a:cubicBezTo>
                  <a:cubicBezTo>
                    <a:pt x="1635" y="3671"/>
                    <a:pt x="1402" y="3471"/>
                    <a:pt x="1402" y="3137"/>
                  </a:cubicBezTo>
                  <a:cubicBezTo>
                    <a:pt x="1402" y="2804"/>
                    <a:pt x="1635" y="2670"/>
                    <a:pt x="2036" y="2670"/>
                  </a:cubicBezTo>
                  <a:close/>
                  <a:moveTo>
                    <a:pt x="2533" y="1"/>
                  </a:moveTo>
                  <a:cubicBezTo>
                    <a:pt x="2501" y="1"/>
                    <a:pt x="2469" y="1"/>
                    <a:pt x="2436" y="2"/>
                  </a:cubicBezTo>
                  <a:cubicBezTo>
                    <a:pt x="1669" y="2"/>
                    <a:pt x="935" y="169"/>
                    <a:pt x="301" y="502"/>
                  </a:cubicBezTo>
                  <a:lnTo>
                    <a:pt x="701" y="1503"/>
                  </a:lnTo>
                  <a:cubicBezTo>
                    <a:pt x="1102" y="1269"/>
                    <a:pt x="1569" y="1136"/>
                    <a:pt x="2069" y="1136"/>
                  </a:cubicBezTo>
                  <a:cubicBezTo>
                    <a:pt x="2636" y="1136"/>
                    <a:pt x="2936" y="1403"/>
                    <a:pt x="2936" y="1803"/>
                  </a:cubicBezTo>
                  <a:lnTo>
                    <a:pt x="2936" y="1870"/>
                  </a:lnTo>
                  <a:lnTo>
                    <a:pt x="1736" y="1870"/>
                  </a:lnTo>
                  <a:cubicBezTo>
                    <a:pt x="601" y="1870"/>
                    <a:pt x="1" y="2404"/>
                    <a:pt x="1" y="3238"/>
                  </a:cubicBezTo>
                  <a:cubicBezTo>
                    <a:pt x="1" y="4071"/>
                    <a:pt x="568" y="4672"/>
                    <a:pt x="1569" y="4672"/>
                  </a:cubicBezTo>
                  <a:cubicBezTo>
                    <a:pt x="1605" y="4674"/>
                    <a:pt x="1641" y="4675"/>
                    <a:pt x="1677" y="4675"/>
                  </a:cubicBezTo>
                  <a:cubicBezTo>
                    <a:pt x="2145" y="4675"/>
                    <a:pt x="2627" y="4476"/>
                    <a:pt x="2936" y="4105"/>
                  </a:cubicBezTo>
                  <a:lnTo>
                    <a:pt x="2936" y="4605"/>
                  </a:lnTo>
                  <a:lnTo>
                    <a:pt x="4404" y="4605"/>
                  </a:lnTo>
                  <a:lnTo>
                    <a:pt x="4404" y="1636"/>
                  </a:lnTo>
                  <a:cubicBezTo>
                    <a:pt x="4404" y="597"/>
                    <a:pt x="3709" y="1"/>
                    <a:pt x="2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5"/>
            <p:cNvSpPr/>
            <p:nvPr/>
          </p:nvSpPr>
          <p:spPr>
            <a:xfrm>
              <a:off x="6895334" y="3521978"/>
              <a:ext cx="50194" cy="84296"/>
            </a:xfrm>
            <a:custGeom>
              <a:avLst/>
              <a:gdLst/>
              <a:ahLst/>
              <a:cxnLst/>
              <a:rect l="l" t="t" r="r" b="b"/>
              <a:pathLst>
                <a:path w="3403" h="5715" extrusionOk="0">
                  <a:moveTo>
                    <a:pt x="634" y="1"/>
                  </a:moveTo>
                  <a:lnTo>
                    <a:pt x="634" y="1302"/>
                  </a:lnTo>
                  <a:lnTo>
                    <a:pt x="1" y="1302"/>
                  </a:lnTo>
                  <a:lnTo>
                    <a:pt x="1" y="2269"/>
                  </a:lnTo>
                  <a:lnTo>
                    <a:pt x="634" y="2269"/>
                  </a:lnTo>
                  <a:lnTo>
                    <a:pt x="634" y="4237"/>
                  </a:lnTo>
                  <a:cubicBezTo>
                    <a:pt x="572" y="5049"/>
                    <a:pt x="1211" y="5714"/>
                    <a:pt x="2004" y="5714"/>
                  </a:cubicBezTo>
                  <a:cubicBezTo>
                    <a:pt x="2058" y="5714"/>
                    <a:pt x="2113" y="5711"/>
                    <a:pt x="2169" y="5705"/>
                  </a:cubicBezTo>
                  <a:cubicBezTo>
                    <a:pt x="2214" y="5708"/>
                    <a:pt x="2258" y="5710"/>
                    <a:pt x="2303" y="5710"/>
                  </a:cubicBezTo>
                  <a:cubicBezTo>
                    <a:pt x="2691" y="5710"/>
                    <a:pt x="3074" y="5584"/>
                    <a:pt x="3403" y="5405"/>
                  </a:cubicBezTo>
                  <a:lnTo>
                    <a:pt x="3103" y="4337"/>
                  </a:lnTo>
                  <a:cubicBezTo>
                    <a:pt x="2936" y="4437"/>
                    <a:pt x="2736" y="4471"/>
                    <a:pt x="2536" y="4504"/>
                  </a:cubicBezTo>
                  <a:cubicBezTo>
                    <a:pt x="2269" y="4504"/>
                    <a:pt x="2135" y="4371"/>
                    <a:pt x="2135" y="4037"/>
                  </a:cubicBezTo>
                  <a:lnTo>
                    <a:pt x="2135" y="2269"/>
                  </a:lnTo>
                  <a:lnTo>
                    <a:pt x="3303" y="2269"/>
                  </a:lnTo>
                  <a:lnTo>
                    <a:pt x="3303" y="1302"/>
                  </a:lnTo>
                  <a:lnTo>
                    <a:pt x="2135" y="1302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5"/>
            <p:cNvSpPr/>
            <p:nvPr/>
          </p:nvSpPr>
          <p:spPr>
            <a:xfrm>
              <a:off x="6954025" y="3508659"/>
              <a:ext cx="24470" cy="96494"/>
            </a:xfrm>
            <a:custGeom>
              <a:avLst/>
              <a:gdLst/>
              <a:ahLst/>
              <a:cxnLst/>
              <a:rect l="l" t="t" r="r" b="b"/>
              <a:pathLst>
                <a:path w="1659" h="6542" extrusionOk="0">
                  <a:moveTo>
                    <a:pt x="947" y="1"/>
                  </a:moveTo>
                  <a:cubicBezTo>
                    <a:pt x="929" y="1"/>
                    <a:pt x="910" y="2"/>
                    <a:pt x="892" y="3"/>
                  </a:cubicBezTo>
                  <a:cubicBezTo>
                    <a:pt x="879" y="2"/>
                    <a:pt x="866" y="2"/>
                    <a:pt x="854" y="2"/>
                  </a:cubicBezTo>
                  <a:cubicBezTo>
                    <a:pt x="279" y="2"/>
                    <a:pt x="0" y="746"/>
                    <a:pt x="425" y="1171"/>
                  </a:cubicBezTo>
                  <a:cubicBezTo>
                    <a:pt x="554" y="1311"/>
                    <a:pt x="723" y="1375"/>
                    <a:pt x="891" y="1375"/>
                  </a:cubicBezTo>
                  <a:cubicBezTo>
                    <a:pt x="1242" y="1375"/>
                    <a:pt x="1592" y="1099"/>
                    <a:pt x="1592" y="670"/>
                  </a:cubicBezTo>
                  <a:cubicBezTo>
                    <a:pt x="1592" y="320"/>
                    <a:pt x="1319" y="1"/>
                    <a:pt x="947" y="1"/>
                  </a:cubicBezTo>
                  <a:close/>
                  <a:moveTo>
                    <a:pt x="158" y="1971"/>
                  </a:moveTo>
                  <a:lnTo>
                    <a:pt x="158" y="6541"/>
                  </a:lnTo>
                  <a:lnTo>
                    <a:pt x="1659" y="6541"/>
                  </a:lnTo>
                  <a:lnTo>
                    <a:pt x="1659" y="19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5"/>
            <p:cNvSpPr/>
            <p:nvPr/>
          </p:nvSpPr>
          <p:spPr>
            <a:xfrm>
              <a:off x="6995221" y="3536699"/>
              <a:ext cx="69384" cy="68942"/>
            </a:xfrm>
            <a:custGeom>
              <a:avLst/>
              <a:gdLst/>
              <a:ahLst/>
              <a:cxnLst/>
              <a:rect l="l" t="t" r="r" b="b"/>
              <a:pathLst>
                <a:path w="4704" h="4674" extrusionOk="0">
                  <a:moveTo>
                    <a:pt x="2940" y="1"/>
                  </a:moveTo>
                  <a:cubicBezTo>
                    <a:pt x="2345" y="1"/>
                    <a:pt x="1818" y="297"/>
                    <a:pt x="1501" y="804"/>
                  </a:cubicBezTo>
                  <a:lnTo>
                    <a:pt x="1501" y="70"/>
                  </a:lnTo>
                  <a:lnTo>
                    <a:pt x="0" y="70"/>
                  </a:lnTo>
                  <a:lnTo>
                    <a:pt x="0" y="4640"/>
                  </a:lnTo>
                  <a:lnTo>
                    <a:pt x="1501" y="4640"/>
                  </a:lnTo>
                  <a:lnTo>
                    <a:pt x="1501" y="2238"/>
                  </a:lnTo>
                  <a:cubicBezTo>
                    <a:pt x="1533" y="1758"/>
                    <a:pt x="1904" y="1369"/>
                    <a:pt x="2347" y="1369"/>
                  </a:cubicBezTo>
                  <a:cubicBezTo>
                    <a:pt x="2365" y="1369"/>
                    <a:pt x="2384" y="1370"/>
                    <a:pt x="2402" y="1371"/>
                  </a:cubicBezTo>
                  <a:cubicBezTo>
                    <a:pt x="2420" y="1370"/>
                    <a:pt x="2438" y="1369"/>
                    <a:pt x="2456" y="1369"/>
                  </a:cubicBezTo>
                  <a:cubicBezTo>
                    <a:pt x="2897" y="1369"/>
                    <a:pt x="3234" y="1756"/>
                    <a:pt x="3202" y="2205"/>
                  </a:cubicBezTo>
                  <a:lnTo>
                    <a:pt x="3202" y="4674"/>
                  </a:lnTo>
                  <a:lnTo>
                    <a:pt x="4703" y="4674"/>
                  </a:lnTo>
                  <a:lnTo>
                    <a:pt x="4703" y="1771"/>
                  </a:lnTo>
                  <a:cubicBezTo>
                    <a:pt x="4703" y="671"/>
                    <a:pt x="4036" y="4"/>
                    <a:pt x="3036" y="4"/>
                  </a:cubicBezTo>
                  <a:cubicBezTo>
                    <a:pt x="3004" y="2"/>
                    <a:pt x="2972" y="1"/>
                    <a:pt x="2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5"/>
            <p:cNvSpPr/>
            <p:nvPr/>
          </p:nvSpPr>
          <p:spPr>
            <a:xfrm>
              <a:off x="7073942" y="3536743"/>
              <a:ext cx="70372" cy="93500"/>
            </a:xfrm>
            <a:custGeom>
              <a:avLst/>
              <a:gdLst/>
              <a:ahLst/>
              <a:cxnLst/>
              <a:rect l="l" t="t" r="r" b="b"/>
              <a:pathLst>
                <a:path w="4771" h="6339" extrusionOk="0">
                  <a:moveTo>
                    <a:pt x="2334" y="1418"/>
                  </a:moveTo>
                  <a:cubicBezTo>
                    <a:pt x="2776" y="1418"/>
                    <a:pt x="3205" y="1725"/>
                    <a:pt x="3269" y="2235"/>
                  </a:cubicBezTo>
                  <a:cubicBezTo>
                    <a:pt x="3336" y="2769"/>
                    <a:pt x="2902" y="3270"/>
                    <a:pt x="2335" y="3303"/>
                  </a:cubicBezTo>
                  <a:cubicBezTo>
                    <a:pt x="1535" y="3303"/>
                    <a:pt x="1101" y="2336"/>
                    <a:pt x="1635" y="1735"/>
                  </a:cubicBezTo>
                  <a:cubicBezTo>
                    <a:pt x="1828" y="1517"/>
                    <a:pt x="2083" y="1418"/>
                    <a:pt x="2334" y="1418"/>
                  </a:cubicBezTo>
                  <a:close/>
                  <a:moveTo>
                    <a:pt x="1902" y="1"/>
                  </a:moveTo>
                  <a:cubicBezTo>
                    <a:pt x="767" y="1"/>
                    <a:pt x="0" y="834"/>
                    <a:pt x="0" y="2169"/>
                  </a:cubicBezTo>
                  <a:cubicBezTo>
                    <a:pt x="0" y="3503"/>
                    <a:pt x="801" y="4404"/>
                    <a:pt x="1935" y="4404"/>
                  </a:cubicBezTo>
                  <a:cubicBezTo>
                    <a:pt x="2469" y="4404"/>
                    <a:pt x="2936" y="4204"/>
                    <a:pt x="3236" y="3803"/>
                  </a:cubicBezTo>
                  <a:lnTo>
                    <a:pt x="3236" y="4270"/>
                  </a:lnTo>
                  <a:cubicBezTo>
                    <a:pt x="3236" y="4804"/>
                    <a:pt x="2836" y="5171"/>
                    <a:pt x="2168" y="5171"/>
                  </a:cubicBezTo>
                  <a:cubicBezTo>
                    <a:pt x="1635" y="5171"/>
                    <a:pt x="1168" y="5004"/>
                    <a:pt x="734" y="4704"/>
                  </a:cubicBezTo>
                  <a:lnTo>
                    <a:pt x="200" y="5738"/>
                  </a:lnTo>
                  <a:cubicBezTo>
                    <a:pt x="834" y="6138"/>
                    <a:pt x="1535" y="6338"/>
                    <a:pt x="2268" y="6338"/>
                  </a:cubicBezTo>
                  <a:cubicBezTo>
                    <a:pt x="3770" y="6338"/>
                    <a:pt x="4770" y="5538"/>
                    <a:pt x="4770" y="4237"/>
                  </a:cubicBezTo>
                  <a:lnTo>
                    <a:pt x="4770" y="67"/>
                  </a:lnTo>
                  <a:lnTo>
                    <a:pt x="3236" y="67"/>
                  </a:lnTo>
                  <a:lnTo>
                    <a:pt x="3236" y="601"/>
                  </a:lnTo>
                  <a:cubicBezTo>
                    <a:pt x="2936" y="201"/>
                    <a:pt x="2435" y="1"/>
                    <a:pt x="19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5"/>
            <p:cNvSpPr/>
            <p:nvPr/>
          </p:nvSpPr>
          <p:spPr>
            <a:xfrm>
              <a:off x="6460386" y="1727095"/>
              <a:ext cx="840381" cy="1305832"/>
            </a:xfrm>
            <a:custGeom>
              <a:avLst/>
              <a:gdLst/>
              <a:ahLst/>
              <a:cxnLst/>
              <a:rect l="l" t="t" r="r" b="b"/>
              <a:pathLst>
                <a:path w="56975" h="88531" extrusionOk="0">
                  <a:moveTo>
                    <a:pt x="55807" y="1"/>
                  </a:moveTo>
                  <a:lnTo>
                    <a:pt x="49803" y="2369"/>
                  </a:lnTo>
                  <a:lnTo>
                    <a:pt x="56108" y="15278"/>
                  </a:lnTo>
                  <a:lnTo>
                    <a:pt x="55574" y="22917"/>
                  </a:lnTo>
                  <a:lnTo>
                    <a:pt x="30156" y="21883"/>
                  </a:lnTo>
                  <a:lnTo>
                    <a:pt x="30189" y="41997"/>
                  </a:lnTo>
                  <a:lnTo>
                    <a:pt x="34792" y="41797"/>
                  </a:lnTo>
                  <a:lnTo>
                    <a:pt x="36127" y="52772"/>
                  </a:lnTo>
                  <a:lnTo>
                    <a:pt x="38695" y="84194"/>
                  </a:lnTo>
                  <a:lnTo>
                    <a:pt x="1" y="87697"/>
                  </a:lnTo>
                  <a:lnTo>
                    <a:pt x="68" y="88531"/>
                  </a:lnTo>
                  <a:lnTo>
                    <a:pt x="39596" y="84961"/>
                  </a:lnTo>
                  <a:lnTo>
                    <a:pt x="36961" y="52672"/>
                  </a:lnTo>
                  <a:lnTo>
                    <a:pt x="35526" y="40930"/>
                  </a:lnTo>
                  <a:lnTo>
                    <a:pt x="31023" y="41130"/>
                  </a:lnTo>
                  <a:lnTo>
                    <a:pt x="30990" y="22750"/>
                  </a:lnTo>
                  <a:lnTo>
                    <a:pt x="56374" y="23784"/>
                  </a:lnTo>
                  <a:lnTo>
                    <a:pt x="56941" y="15245"/>
                  </a:lnTo>
                  <a:lnTo>
                    <a:pt x="56975" y="15111"/>
                  </a:lnTo>
                  <a:lnTo>
                    <a:pt x="50937" y="2836"/>
                  </a:lnTo>
                  <a:lnTo>
                    <a:pt x="56141" y="768"/>
                  </a:lnTo>
                  <a:lnTo>
                    <a:pt x="55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5"/>
            <p:cNvSpPr/>
            <p:nvPr/>
          </p:nvSpPr>
          <p:spPr>
            <a:xfrm>
              <a:off x="6400369" y="2871341"/>
              <a:ext cx="111200" cy="128384"/>
            </a:xfrm>
            <a:custGeom>
              <a:avLst/>
              <a:gdLst/>
              <a:ahLst/>
              <a:cxnLst/>
              <a:rect l="l" t="t" r="r" b="b"/>
              <a:pathLst>
                <a:path w="7539" h="8704" extrusionOk="0">
                  <a:moveTo>
                    <a:pt x="4093" y="1925"/>
                  </a:moveTo>
                  <a:cubicBezTo>
                    <a:pt x="4862" y="1925"/>
                    <a:pt x="5604" y="2528"/>
                    <a:pt x="5604" y="3449"/>
                  </a:cubicBezTo>
                  <a:cubicBezTo>
                    <a:pt x="5604" y="4283"/>
                    <a:pt x="4937" y="4950"/>
                    <a:pt x="4103" y="4950"/>
                  </a:cubicBezTo>
                  <a:cubicBezTo>
                    <a:pt x="2736" y="4950"/>
                    <a:pt x="2068" y="3316"/>
                    <a:pt x="3036" y="2382"/>
                  </a:cubicBezTo>
                  <a:cubicBezTo>
                    <a:pt x="3341" y="2066"/>
                    <a:pt x="3720" y="1925"/>
                    <a:pt x="4093" y="1925"/>
                  </a:cubicBezTo>
                  <a:close/>
                  <a:moveTo>
                    <a:pt x="4087" y="0"/>
                  </a:moveTo>
                  <a:cubicBezTo>
                    <a:pt x="3797" y="0"/>
                    <a:pt x="3500" y="37"/>
                    <a:pt x="3203" y="114"/>
                  </a:cubicBezTo>
                  <a:cubicBezTo>
                    <a:pt x="1001" y="714"/>
                    <a:pt x="0" y="3216"/>
                    <a:pt x="1134" y="5184"/>
                  </a:cubicBezTo>
                  <a:cubicBezTo>
                    <a:pt x="1268" y="5417"/>
                    <a:pt x="1435" y="5551"/>
                    <a:pt x="1601" y="5784"/>
                  </a:cubicBezTo>
                  <a:lnTo>
                    <a:pt x="3603" y="8453"/>
                  </a:lnTo>
                  <a:cubicBezTo>
                    <a:pt x="3720" y="8620"/>
                    <a:pt x="3903" y="8703"/>
                    <a:pt x="4086" y="8703"/>
                  </a:cubicBezTo>
                  <a:cubicBezTo>
                    <a:pt x="4270" y="8703"/>
                    <a:pt x="4453" y="8620"/>
                    <a:pt x="4570" y="8453"/>
                  </a:cubicBezTo>
                  <a:lnTo>
                    <a:pt x="6538" y="5851"/>
                  </a:lnTo>
                  <a:cubicBezTo>
                    <a:pt x="6738" y="5618"/>
                    <a:pt x="6905" y="5417"/>
                    <a:pt x="7039" y="5184"/>
                  </a:cubicBezTo>
                  <a:cubicBezTo>
                    <a:pt x="7372" y="4650"/>
                    <a:pt x="7539" y="4083"/>
                    <a:pt x="7539" y="3449"/>
                  </a:cubicBezTo>
                  <a:cubicBezTo>
                    <a:pt x="7539" y="1488"/>
                    <a:pt x="5943" y="0"/>
                    <a:pt x="40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5"/>
            <p:cNvSpPr/>
            <p:nvPr/>
          </p:nvSpPr>
          <p:spPr>
            <a:xfrm>
              <a:off x="6444648" y="3015198"/>
              <a:ext cx="28054" cy="23600"/>
            </a:xfrm>
            <a:custGeom>
              <a:avLst/>
              <a:gdLst/>
              <a:ahLst/>
              <a:cxnLst/>
              <a:rect l="l" t="t" r="r" b="b"/>
              <a:pathLst>
                <a:path w="1902" h="1600" extrusionOk="0">
                  <a:moveTo>
                    <a:pt x="1101" y="1"/>
                  </a:moveTo>
                  <a:cubicBezTo>
                    <a:pt x="367" y="1"/>
                    <a:pt x="0" y="868"/>
                    <a:pt x="534" y="1369"/>
                  </a:cubicBezTo>
                  <a:cubicBezTo>
                    <a:pt x="694" y="1529"/>
                    <a:pt x="892" y="1600"/>
                    <a:pt x="1087" y="1600"/>
                  </a:cubicBezTo>
                  <a:cubicBezTo>
                    <a:pt x="1501" y="1600"/>
                    <a:pt x="1902" y="1278"/>
                    <a:pt x="1902" y="801"/>
                  </a:cubicBezTo>
                  <a:cubicBezTo>
                    <a:pt x="1902" y="368"/>
                    <a:pt x="1535" y="1"/>
                    <a:pt x="1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5"/>
            <p:cNvSpPr/>
            <p:nvPr/>
          </p:nvSpPr>
          <p:spPr>
            <a:xfrm>
              <a:off x="7277640" y="1723157"/>
              <a:ext cx="19190" cy="19204"/>
            </a:xfrm>
            <a:custGeom>
              <a:avLst/>
              <a:gdLst/>
              <a:ahLst/>
              <a:cxnLst/>
              <a:rect l="l" t="t" r="r" b="b"/>
              <a:pathLst>
                <a:path w="1301" h="1302" extrusionOk="0">
                  <a:moveTo>
                    <a:pt x="634" y="1"/>
                  </a:moveTo>
                  <a:cubicBezTo>
                    <a:pt x="267" y="1"/>
                    <a:pt x="0" y="301"/>
                    <a:pt x="0" y="668"/>
                  </a:cubicBezTo>
                  <a:cubicBezTo>
                    <a:pt x="0" y="1002"/>
                    <a:pt x="267" y="1302"/>
                    <a:pt x="634" y="1302"/>
                  </a:cubicBezTo>
                  <a:cubicBezTo>
                    <a:pt x="1001" y="1302"/>
                    <a:pt x="1301" y="1002"/>
                    <a:pt x="1301" y="668"/>
                  </a:cubicBezTo>
                  <a:cubicBezTo>
                    <a:pt x="1301" y="301"/>
                    <a:pt x="1001" y="1"/>
                    <a:pt x="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5"/>
            <p:cNvSpPr/>
            <p:nvPr/>
          </p:nvSpPr>
          <p:spPr>
            <a:xfrm>
              <a:off x="6884508" y="2024278"/>
              <a:ext cx="54634" cy="54634"/>
            </a:xfrm>
            <a:custGeom>
              <a:avLst/>
              <a:gdLst/>
              <a:ahLst/>
              <a:cxnLst/>
              <a:rect l="l" t="t" r="r" b="b"/>
              <a:pathLst>
                <a:path w="3704" h="3704" extrusionOk="0">
                  <a:moveTo>
                    <a:pt x="1869" y="0"/>
                  </a:moveTo>
                  <a:cubicBezTo>
                    <a:pt x="835" y="0"/>
                    <a:pt x="1" y="834"/>
                    <a:pt x="1" y="1835"/>
                  </a:cubicBezTo>
                  <a:cubicBezTo>
                    <a:pt x="1" y="2869"/>
                    <a:pt x="835" y="3703"/>
                    <a:pt x="1869" y="3703"/>
                  </a:cubicBezTo>
                  <a:cubicBezTo>
                    <a:pt x="2869" y="3703"/>
                    <a:pt x="3703" y="2869"/>
                    <a:pt x="3703" y="1835"/>
                  </a:cubicBezTo>
                  <a:cubicBezTo>
                    <a:pt x="3703" y="834"/>
                    <a:pt x="2869" y="0"/>
                    <a:pt x="1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5"/>
            <p:cNvSpPr/>
            <p:nvPr/>
          </p:nvSpPr>
          <p:spPr>
            <a:xfrm>
              <a:off x="5751885" y="2995034"/>
              <a:ext cx="418723" cy="724269"/>
            </a:xfrm>
            <a:custGeom>
              <a:avLst/>
              <a:gdLst/>
              <a:ahLst/>
              <a:cxnLst/>
              <a:rect l="l" t="t" r="r" b="b"/>
              <a:pathLst>
                <a:path w="28388" h="49103" extrusionOk="0">
                  <a:moveTo>
                    <a:pt x="24218" y="0"/>
                  </a:moveTo>
                  <a:lnTo>
                    <a:pt x="10775" y="3803"/>
                  </a:lnTo>
                  <a:lnTo>
                    <a:pt x="17313" y="24051"/>
                  </a:lnTo>
                  <a:cubicBezTo>
                    <a:pt x="17313" y="24051"/>
                    <a:pt x="11876" y="27520"/>
                    <a:pt x="9707" y="31990"/>
                  </a:cubicBezTo>
                  <a:cubicBezTo>
                    <a:pt x="6472" y="38661"/>
                    <a:pt x="1" y="45866"/>
                    <a:pt x="1" y="45866"/>
                  </a:cubicBezTo>
                  <a:lnTo>
                    <a:pt x="3169" y="49102"/>
                  </a:lnTo>
                  <a:cubicBezTo>
                    <a:pt x="3169" y="49102"/>
                    <a:pt x="26153" y="31323"/>
                    <a:pt x="27153" y="27386"/>
                  </a:cubicBezTo>
                  <a:cubicBezTo>
                    <a:pt x="28387" y="22650"/>
                    <a:pt x="24218" y="0"/>
                    <a:pt x="24218" y="0"/>
                  </a:cubicBez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5"/>
            <p:cNvSpPr/>
            <p:nvPr/>
          </p:nvSpPr>
          <p:spPr>
            <a:xfrm>
              <a:off x="5996912" y="3323207"/>
              <a:ext cx="19204" cy="67909"/>
            </a:xfrm>
            <a:custGeom>
              <a:avLst/>
              <a:gdLst/>
              <a:ahLst/>
              <a:cxnLst/>
              <a:rect l="l" t="t" r="r" b="b"/>
              <a:pathLst>
                <a:path w="1302" h="4604" extrusionOk="0">
                  <a:moveTo>
                    <a:pt x="1301" y="4604"/>
                  </a:moveTo>
                  <a:lnTo>
                    <a:pt x="0" y="0"/>
                  </a:lnTo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5"/>
            <p:cNvSpPr/>
            <p:nvPr/>
          </p:nvSpPr>
          <p:spPr>
            <a:xfrm>
              <a:off x="5996912" y="3323694"/>
              <a:ext cx="19204" cy="67422"/>
            </a:xfrm>
            <a:custGeom>
              <a:avLst/>
              <a:gdLst/>
              <a:ahLst/>
              <a:cxnLst/>
              <a:rect l="l" t="t" r="r" b="b"/>
              <a:pathLst>
                <a:path w="1302" h="4571" extrusionOk="0">
                  <a:moveTo>
                    <a:pt x="0" y="1"/>
                  </a:moveTo>
                  <a:lnTo>
                    <a:pt x="0" y="1"/>
                  </a:lnTo>
                  <a:cubicBezTo>
                    <a:pt x="134" y="768"/>
                    <a:pt x="301" y="1535"/>
                    <a:pt x="567" y="2302"/>
                  </a:cubicBezTo>
                  <a:cubicBezTo>
                    <a:pt x="734" y="3070"/>
                    <a:pt x="1001" y="3837"/>
                    <a:pt x="1301" y="4571"/>
                  </a:cubicBezTo>
                  <a:cubicBezTo>
                    <a:pt x="1168" y="3770"/>
                    <a:pt x="1001" y="3003"/>
                    <a:pt x="734" y="2236"/>
                  </a:cubicBezTo>
                  <a:cubicBezTo>
                    <a:pt x="567" y="1469"/>
                    <a:pt x="301" y="701"/>
                    <a:pt x="0" y="1"/>
                  </a:cubicBez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5"/>
            <p:cNvSpPr/>
            <p:nvPr/>
          </p:nvSpPr>
          <p:spPr>
            <a:xfrm>
              <a:off x="5701705" y="3654831"/>
              <a:ext cx="161881" cy="205674"/>
            </a:xfrm>
            <a:custGeom>
              <a:avLst/>
              <a:gdLst/>
              <a:ahLst/>
              <a:cxnLst/>
              <a:rect l="l" t="t" r="r" b="b"/>
              <a:pathLst>
                <a:path w="10975" h="13944" extrusionOk="0">
                  <a:moveTo>
                    <a:pt x="3703" y="0"/>
                  </a:moveTo>
                  <a:lnTo>
                    <a:pt x="0" y="3169"/>
                  </a:lnTo>
                  <a:lnTo>
                    <a:pt x="10007" y="13944"/>
                  </a:lnTo>
                  <a:cubicBezTo>
                    <a:pt x="10975" y="12943"/>
                    <a:pt x="8073" y="5504"/>
                    <a:pt x="8073" y="5504"/>
                  </a:cubicBezTo>
                  <a:lnTo>
                    <a:pt x="8373" y="5204"/>
                  </a:lnTo>
                  <a:cubicBezTo>
                    <a:pt x="6138" y="4237"/>
                    <a:pt x="4437" y="2335"/>
                    <a:pt x="3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5"/>
            <p:cNvSpPr/>
            <p:nvPr/>
          </p:nvSpPr>
          <p:spPr>
            <a:xfrm>
              <a:off x="5740572" y="3685320"/>
              <a:ext cx="19204" cy="16269"/>
            </a:xfrm>
            <a:custGeom>
              <a:avLst/>
              <a:gdLst/>
              <a:ahLst/>
              <a:cxnLst/>
              <a:rect l="l" t="t" r="r" b="b"/>
              <a:pathLst>
                <a:path w="1302" h="1103" extrusionOk="0">
                  <a:moveTo>
                    <a:pt x="645" y="0"/>
                  </a:moveTo>
                  <a:cubicBezTo>
                    <a:pt x="458" y="0"/>
                    <a:pt x="277" y="82"/>
                    <a:pt x="167" y="235"/>
                  </a:cubicBezTo>
                  <a:cubicBezTo>
                    <a:pt x="0" y="502"/>
                    <a:pt x="67" y="835"/>
                    <a:pt x="301" y="1035"/>
                  </a:cubicBezTo>
                  <a:cubicBezTo>
                    <a:pt x="401" y="1080"/>
                    <a:pt x="508" y="1102"/>
                    <a:pt x="613" y="1102"/>
                  </a:cubicBezTo>
                  <a:cubicBezTo>
                    <a:pt x="823" y="1102"/>
                    <a:pt x="1023" y="1013"/>
                    <a:pt x="1134" y="835"/>
                  </a:cubicBezTo>
                  <a:cubicBezTo>
                    <a:pt x="1301" y="568"/>
                    <a:pt x="1168" y="202"/>
                    <a:pt x="901" y="68"/>
                  </a:cubicBezTo>
                  <a:lnTo>
                    <a:pt x="934" y="68"/>
                  </a:lnTo>
                  <a:cubicBezTo>
                    <a:pt x="843" y="22"/>
                    <a:pt x="743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5"/>
            <p:cNvSpPr/>
            <p:nvPr/>
          </p:nvSpPr>
          <p:spPr>
            <a:xfrm>
              <a:off x="5701705" y="3690246"/>
              <a:ext cx="153031" cy="170259"/>
            </a:xfrm>
            <a:custGeom>
              <a:avLst/>
              <a:gdLst/>
              <a:ahLst/>
              <a:cxnLst/>
              <a:rect l="l" t="t" r="r" b="b"/>
              <a:pathLst>
                <a:path w="10375" h="11543" extrusionOk="0">
                  <a:moveTo>
                    <a:pt x="901" y="1"/>
                  </a:moveTo>
                  <a:lnTo>
                    <a:pt x="0" y="768"/>
                  </a:lnTo>
                  <a:lnTo>
                    <a:pt x="10007" y="11543"/>
                  </a:lnTo>
                  <a:cubicBezTo>
                    <a:pt x="10374" y="11276"/>
                    <a:pt x="10141" y="10609"/>
                    <a:pt x="10141" y="10609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5"/>
            <p:cNvSpPr/>
            <p:nvPr/>
          </p:nvSpPr>
          <p:spPr>
            <a:xfrm>
              <a:off x="5798628" y="3728257"/>
              <a:ext cx="23143" cy="8806"/>
            </a:xfrm>
            <a:custGeom>
              <a:avLst/>
              <a:gdLst/>
              <a:ahLst/>
              <a:cxnLst/>
              <a:rect l="l" t="t" r="r" b="b"/>
              <a:pathLst>
                <a:path w="1569" h="597" extrusionOk="0">
                  <a:moveTo>
                    <a:pt x="502" y="0"/>
                  </a:moveTo>
                  <a:cubicBezTo>
                    <a:pt x="205" y="0"/>
                    <a:pt x="0" y="143"/>
                    <a:pt x="0" y="193"/>
                  </a:cubicBezTo>
                  <a:cubicBezTo>
                    <a:pt x="0" y="259"/>
                    <a:pt x="367" y="193"/>
                    <a:pt x="768" y="293"/>
                  </a:cubicBezTo>
                  <a:cubicBezTo>
                    <a:pt x="1142" y="386"/>
                    <a:pt x="1399" y="596"/>
                    <a:pt x="1486" y="596"/>
                  </a:cubicBezTo>
                  <a:cubicBezTo>
                    <a:pt x="1492" y="596"/>
                    <a:pt x="1497" y="595"/>
                    <a:pt x="1502" y="593"/>
                  </a:cubicBezTo>
                  <a:cubicBezTo>
                    <a:pt x="1568" y="560"/>
                    <a:pt x="1335" y="193"/>
                    <a:pt x="834" y="59"/>
                  </a:cubicBezTo>
                  <a:cubicBezTo>
                    <a:pt x="716" y="17"/>
                    <a:pt x="604" y="0"/>
                    <a:pt x="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5"/>
            <p:cNvSpPr/>
            <p:nvPr/>
          </p:nvSpPr>
          <p:spPr>
            <a:xfrm>
              <a:off x="5807478" y="3755161"/>
              <a:ext cx="22626" cy="6018"/>
            </a:xfrm>
            <a:custGeom>
              <a:avLst/>
              <a:gdLst/>
              <a:ahLst/>
              <a:cxnLst/>
              <a:rect l="l" t="t" r="r" b="b"/>
              <a:pathLst>
                <a:path w="1534" h="408" extrusionOk="0">
                  <a:moveTo>
                    <a:pt x="812" y="1"/>
                  </a:moveTo>
                  <a:cubicBezTo>
                    <a:pt x="787" y="1"/>
                    <a:pt x="761" y="1"/>
                    <a:pt x="735" y="3"/>
                  </a:cubicBezTo>
                  <a:cubicBezTo>
                    <a:pt x="268" y="36"/>
                    <a:pt x="1" y="337"/>
                    <a:pt x="34" y="403"/>
                  </a:cubicBezTo>
                  <a:cubicBezTo>
                    <a:pt x="40" y="406"/>
                    <a:pt x="48" y="408"/>
                    <a:pt x="57" y="408"/>
                  </a:cubicBezTo>
                  <a:cubicBezTo>
                    <a:pt x="150" y="408"/>
                    <a:pt x="404" y="267"/>
                    <a:pt x="768" y="237"/>
                  </a:cubicBezTo>
                  <a:cubicBezTo>
                    <a:pt x="1062" y="237"/>
                    <a:pt x="1312" y="322"/>
                    <a:pt x="1435" y="322"/>
                  </a:cubicBezTo>
                  <a:cubicBezTo>
                    <a:pt x="1466" y="322"/>
                    <a:pt x="1489" y="317"/>
                    <a:pt x="1502" y="303"/>
                  </a:cubicBezTo>
                  <a:cubicBezTo>
                    <a:pt x="1534" y="272"/>
                    <a:pt x="1266" y="1"/>
                    <a:pt x="8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5"/>
            <p:cNvSpPr/>
            <p:nvPr/>
          </p:nvSpPr>
          <p:spPr>
            <a:xfrm>
              <a:off x="5817331" y="3779941"/>
              <a:ext cx="20031" cy="7950"/>
            </a:xfrm>
            <a:custGeom>
              <a:avLst/>
              <a:gdLst/>
              <a:ahLst/>
              <a:cxnLst/>
              <a:rect l="l" t="t" r="r" b="b"/>
              <a:pathLst>
                <a:path w="1358" h="539" extrusionOk="0">
                  <a:moveTo>
                    <a:pt x="967" y="1"/>
                  </a:moveTo>
                  <a:cubicBezTo>
                    <a:pt x="860" y="1"/>
                    <a:pt x="735" y="16"/>
                    <a:pt x="600" y="58"/>
                  </a:cubicBezTo>
                  <a:cubicBezTo>
                    <a:pt x="200" y="191"/>
                    <a:pt x="0" y="491"/>
                    <a:pt x="67" y="525"/>
                  </a:cubicBezTo>
                  <a:cubicBezTo>
                    <a:pt x="71" y="534"/>
                    <a:pt x="80" y="538"/>
                    <a:pt x="93" y="538"/>
                  </a:cubicBezTo>
                  <a:cubicBezTo>
                    <a:pt x="175" y="538"/>
                    <a:pt x="413" y="377"/>
                    <a:pt x="701" y="291"/>
                  </a:cubicBezTo>
                  <a:cubicBezTo>
                    <a:pt x="1034" y="191"/>
                    <a:pt x="1334" y="191"/>
                    <a:pt x="1334" y="124"/>
                  </a:cubicBezTo>
                  <a:cubicBezTo>
                    <a:pt x="1357" y="78"/>
                    <a:pt x="1206" y="1"/>
                    <a:pt x="9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5"/>
            <p:cNvSpPr/>
            <p:nvPr/>
          </p:nvSpPr>
          <p:spPr>
            <a:xfrm>
              <a:off x="5698741" y="2916314"/>
              <a:ext cx="208152" cy="908762"/>
            </a:xfrm>
            <a:custGeom>
              <a:avLst/>
              <a:gdLst/>
              <a:ahLst/>
              <a:cxnLst/>
              <a:rect l="l" t="t" r="r" b="b"/>
              <a:pathLst>
                <a:path w="14112" h="61611" extrusionOk="0">
                  <a:moveTo>
                    <a:pt x="3804" y="0"/>
                  </a:moveTo>
                  <a:cubicBezTo>
                    <a:pt x="3804" y="0"/>
                    <a:pt x="1" y="2001"/>
                    <a:pt x="568" y="9574"/>
                  </a:cubicBezTo>
                  <a:cubicBezTo>
                    <a:pt x="1135" y="17179"/>
                    <a:pt x="3770" y="27353"/>
                    <a:pt x="3804" y="28287"/>
                  </a:cubicBezTo>
                  <a:cubicBezTo>
                    <a:pt x="3870" y="29221"/>
                    <a:pt x="3937" y="31990"/>
                    <a:pt x="3804" y="39562"/>
                  </a:cubicBezTo>
                  <a:cubicBezTo>
                    <a:pt x="3704" y="47134"/>
                    <a:pt x="6139" y="61611"/>
                    <a:pt x="6139" y="61611"/>
                  </a:cubicBezTo>
                  <a:lnTo>
                    <a:pt x="11543" y="61611"/>
                  </a:lnTo>
                  <a:lnTo>
                    <a:pt x="13677" y="30655"/>
                  </a:lnTo>
                  <a:lnTo>
                    <a:pt x="14111" y="8473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5"/>
            <p:cNvSpPr/>
            <p:nvPr/>
          </p:nvSpPr>
          <p:spPr>
            <a:xfrm>
              <a:off x="5704154" y="2915325"/>
              <a:ext cx="202739" cy="911727"/>
            </a:xfrm>
            <a:custGeom>
              <a:avLst/>
              <a:gdLst/>
              <a:ahLst/>
              <a:cxnLst/>
              <a:rect l="l" t="t" r="r" b="b"/>
              <a:pathLst>
                <a:path w="13745" h="61812" extrusionOk="0">
                  <a:moveTo>
                    <a:pt x="3437" y="0"/>
                  </a:moveTo>
                  <a:cubicBezTo>
                    <a:pt x="2770" y="434"/>
                    <a:pt x="2202" y="1001"/>
                    <a:pt x="1769" y="1668"/>
                  </a:cubicBezTo>
                  <a:cubicBezTo>
                    <a:pt x="1302" y="2402"/>
                    <a:pt x="935" y="3169"/>
                    <a:pt x="668" y="3970"/>
                  </a:cubicBezTo>
                  <a:cubicBezTo>
                    <a:pt x="168" y="5771"/>
                    <a:pt x="1" y="7639"/>
                    <a:pt x="168" y="9507"/>
                  </a:cubicBezTo>
                  <a:cubicBezTo>
                    <a:pt x="535" y="13777"/>
                    <a:pt x="1168" y="18013"/>
                    <a:pt x="2102" y="22216"/>
                  </a:cubicBezTo>
                  <a:cubicBezTo>
                    <a:pt x="2336" y="23350"/>
                    <a:pt x="2569" y="24485"/>
                    <a:pt x="2836" y="25652"/>
                  </a:cubicBezTo>
                  <a:cubicBezTo>
                    <a:pt x="2936" y="26252"/>
                    <a:pt x="3070" y="26853"/>
                    <a:pt x="3203" y="27420"/>
                  </a:cubicBezTo>
                  <a:cubicBezTo>
                    <a:pt x="3270" y="27720"/>
                    <a:pt x="3337" y="28020"/>
                    <a:pt x="3370" y="28321"/>
                  </a:cubicBezTo>
                  <a:cubicBezTo>
                    <a:pt x="3403" y="28587"/>
                    <a:pt x="3370" y="28921"/>
                    <a:pt x="3403" y="29221"/>
                  </a:cubicBezTo>
                  <a:cubicBezTo>
                    <a:pt x="3437" y="31690"/>
                    <a:pt x="3437" y="34225"/>
                    <a:pt x="3403" y="36793"/>
                  </a:cubicBezTo>
                  <a:cubicBezTo>
                    <a:pt x="3403" y="38094"/>
                    <a:pt x="3337" y="39395"/>
                    <a:pt x="3370" y="40730"/>
                  </a:cubicBezTo>
                  <a:cubicBezTo>
                    <a:pt x="3370" y="41397"/>
                    <a:pt x="3403" y="42064"/>
                    <a:pt x="3437" y="42731"/>
                  </a:cubicBezTo>
                  <a:lnTo>
                    <a:pt x="3537" y="44732"/>
                  </a:lnTo>
                  <a:cubicBezTo>
                    <a:pt x="3737" y="47434"/>
                    <a:pt x="4037" y="50170"/>
                    <a:pt x="4371" y="52938"/>
                  </a:cubicBezTo>
                  <a:cubicBezTo>
                    <a:pt x="4771" y="55907"/>
                    <a:pt x="5205" y="58876"/>
                    <a:pt x="5672" y="61745"/>
                  </a:cubicBezTo>
                  <a:lnTo>
                    <a:pt x="5672" y="61811"/>
                  </a:lnTo>
                  <a:lnTo>
                    <a:pt x="11276" y="61811"/>
                  </a:lnTo>
                  <a:lnTo>
                    <a:pt x="11276" y="61711"/>
                  </a:lnTo>
                  <a:cubicBezTo>
                    <a:pt x="11809" y="54139"/>
                    <a:pt x="12276" y="47001"/>
                    <a:pt x="12710" y="40596"/>
                  </a:cubicBezTo>
                  <a:cubicBezTo>
                    <a:pt x="12910" y="37394"/>
                    <a:pt x="13110" y="34392"/>
                    <a:pt x="13310" y="31556"/>
                  </a:cubicBezTo>
                  <a:cubicBezTo>
                    <a:pt x="13377" y="30856"/>
                    <a:pt x="13377" y="30189"/>
                    <a:pt x="13410" y="29488"/>
                  </a:cubicBezTo>
                  <a:cubicBezTo>
                    <a:pt x="13410" y="28788"/>
                    <a:pt x="13410" y="28154"/>
                    <a:pt x="13444" y="27487"/>
                  </a:cubicBezTo>
                  <a:cubicBezTo>
                    <a:pt x="13444" y="26186"/>
                    <a:pt x="13477" y="24918"/>
                    <a:pt x="13511" y="23751"/>
                  </a:cubicBezTo>
                  <a:cubicBezTo>
                    <a:pt x="13577" y="18981"/>
                    <a:pt x="13644" y="15178"/>
                    <a:pt x="13711" y="12576"/>
                  </a:cubicBezTo>
                  <a:cubicBezTo>
                    <a:pt x="13711" y="11275"/>
                    <a:pt x="13744" y="10274"/>
                    <a:pt x="13744" y="9574"/>
                  </a:cubicBezTo>
                  <a:lnTo>
                    <a:pt x="13744" y="8807"/>
                  </a:lnTo>
                  <a:cubicBezTo>
                    <a:pt x="13744" y="9007"/>
                    <a:pt x="13744" y="9240"/>
                    <a:pt x="13711" y="9607"/>
                  </a:cubicBezTo>
                  <a:cubicBezTo>
                    <a:pt x="13711" y="10274"/>
                    <a:pt x="13677" y="11308"/>
                    <a:pt x="13644" y="12609"/>
                  </a:cubicBezTo>
                  <a:cubicBezTo>
                    <a:pt x="13577" y="15211"/>
                    <a:pt x="13511" y="19014"/>
                    <a:pt x="13377" y="23751"/>
                  </a:cubicBezTo>
                  <a:cubicBezTo>
                    <a:pt x="13377" y="24918"/>
                    <a:pt x="13344" y="26186"/>
                    <a:pt x="13310" y="27487"/>
                  </a:cubicBezTo>
                  <a:cubicBezTo>
                    <a:pt x="13310" y="28120"/>
                    <a:pt x="13277" y="28788"/>
                    <a:pt x="13277" y="29488"/>
                  </a:cubicBezTo>
                  <a:cubicBezTo>
                    <a:pt x="13244" y="30155"/>
                    <a:pt x="13277" y="30822"/>
                    <a:pt x="13177" y="31556"/>
                  </a:cubicBezTo>
                  <a:cubicBezTo>
                    <a:pt x="12977" y="34358"/>
                    <a:pt x="12777" y="37394"/>
                    <a:pt x="12543" y="40596"/>
                  </a:cubicBezTo>
                  <a:cubicBezTo>
                    <a:pt x="12111" y="46973"/>
                    <a:pt x="11614" y="54043"/>
                    <a:pt x="11115" y="61611"/>
                  </a:cubicBezTo>
                  <a:lnTo>
                    <a:pt x="5861" y="61611"/>
                  </a:lnTo>
                  <a:cubicBezTo>
                    <a:pt x="5398" y="58796"/>
                    <a:pt x="4968" y="55850"/>
                    <a:pt x="4604" y="52905"/>
                  </a:cubicBezTo>
                  <a:cubicBezTo>
                    <a:pt x="4237" y="50136"/>
                    <a:pt x="3937" y="47401"/>
                    <a:pt x="3770" y="44732"/>
                  </a:cubicBezTo>
                  <a:cubicBezTo>
                    <a:pt x="3704" y="44032"/>
                    <a:pt x="3670" y="43365"/>
                    <a:pt x="3637" y="42698"/>
                  </a:cubicBezTo>
                  <a:cubicBezTo>
                    <a:pt x="3603" y="42064"/>
                    <a:pt x="3570" y="41397"/>
                    <a:pt x="3570" y="40730"/>
                  </a:cubicBezTo>
                  <a:cubicBezTo>
                    <a:pt x="3570" y="39395"/>
                    <a:pt x="3603" y="38094"/>
                    <a:pt x="3603" y="36793"/>
                  </a:cubicBezTo>
                  <a:cubicBezTo>
                    <a:pt x="3637" y="34225"/>
                    <a:pt x="3637" y="31690"/>
                    <a:pt x="3603" y="29221"/>
                  </a:cubicBezTo>
                  <a:cubicBezTo>
                    <a:pt x="3603" y="28921"/>
                    <a:pt x="3603" y="28621"/>
                    <a:pt x="3570" y="28287"/>
                  </a:cubicBezTo>
                  <a:cubicBezTo>
                    <a:pt x="3537" y="27987"/>
                    <a:pt x="3470" y="27687"/>
                    <a:pt x="3403" y="27387"/>
                  </a:cubicBezTo>
                  <a:cubicBezTo>
                    <a:pt x="3270" y="26786"/>
                    <a:pt x="3136" y="26219"/>
                    <a:pt x="3003" y="25619"/>
                  </a:cubicBezTo>
                  <a:lnTo>
                    <a:pt x="2269" y="22183"/>
                  </a:lnTo>
                  <a:cubicBezTo>
                    <a:pt x="1369" y="18013"/>
                    <a:pt x="701" y="13777"/>
                    <a:pt x="301" y="9507"/>
                  </a:cubicBezTo>
                  <a:cubicBezTo>
                    <a:pt x="134" y="7673"/>
                    <a:pt x="301" y="5838"/>
                    <a:pt x="801" y="4037"/>
                  </a:cubicBezTo>
                  <a:cubicBezTo>
                    <a:pt x="1035" y="3236"/>
                    <a:pt x="1402" y="2502"/>
                    <a:pt x="1869" y="1802"/>
                  </a:cubicBezTo>
                  <a:cubicBezTo>
                    <a:pt x="2261" y="1148"/>
                    <a:pt x="2814" y="558"/>
                    <a:pt x="3433" y="158"/>
                  </a:cubicBezTo>
                  <a:lnTo>
                    <a:pt x="3433" y="158"/>
                  </a:lnTo>
                  <a:lnTo>
                    <a:pt x="11009" y="6338"/>
                  </a:lnTo>
                  <a:lnTo>
                    <a:pt x="13044" y="8006"/>
                  </a:lnTo>
                  <a:lnTo>
                    <a:pt x="13577" y="8440"/>
                  </a:lnTo>
                  <a:lnTo>
                    <a:pt x="13744" y="8540"/>
                  </a:lnTo>
                  <a:lnTo>
                    <a:pt x="13577" y="8406"/>
                  </a:lnTo>
                  <a:cubicBezTo>
                    <a:pt x="13477" y="8306"/>
                    <a:pt x="13310" y="8173"/>
                    <a:pt x="13077" y="7973"/>
                  </a:cubicBezTo>
                  <a:lnTo>
                    <a:pt x="11075" y="6305"/>
                  </a:lnTo>
                  <a:lnTo>
                    <a:pt x="3503" y="34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5"/>
            <p:cNvSpPr/>
            <p:nvPr/>
          </p:nvSpPr>
          <p:spPr>
            <a:xfrm>
              <a:off x="5777963" y="3798496"/>
              <a:ext cx="206662" cy="68897"/>
            </a:xfrm>
            <a:custGeom>
              <a:avLst/>
              <a:gdLst/>
              <a:ahLst/>
              <a:cxnLst/>
              <a:rect l="l" t="t" r="r" b="b"/>
              <a:pathLst>
                <a:path w="14011" h="4671" extrusionOk="0">
                  <a:moveTo>
                    <a:pt x="201" y="1"/>
                  </a:moveTo>
                  <a:lnTo>
                    <a:pt x="0" y="4671"/>
                  </a:lnTo>
                  <a:lnTo>
                    <a:pt x="14010" y="4671"/>
                  </a:lnTo>
                  <a:cubicBezTo>
                    <a:pt x="13944" y="3336"/>
                    <a:pt x="6872" y="534"/>
                    <a:pt x="6872" y="534"/>
                  </a:cubicBezTo>
                  <a:lnTo>
                    <a:pt x="6872" y="101"/>
                  </a:lnTo>
                  <a:cubicBezTo>
                    <a:pt x="5841" y="552"/>
                    <a:pt x="4741" y="777"/>
                    <a:pt x="3642" y="777"/>
                  </a:cubicBezTo>
                  <a:cubicBezTo>
                    <a:pt x="2464" y="777"/>
                    <a:pt x="1288" y="518"/>
                    <a:pt x="2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5"/>
            <p:cNvSpPr/>
            <p:nvPr/>
          </p:nvSpPr>
          <p:spPr>
            <a:xfrm>
              <a:off x="5795176" y="3820149"/>
              <a:ext cx="17243" cy="15945"/>
            </a:xfrm>
            <a:custGeom>
              <a:avLst/>
              <a:gdLst/>
              <a:ahLst/>
              <a:cxnLst/>
              <a:rect l="l" t="t" r="r" b="b"/>
              <a:pathLst>
                <a:path w="1169" h="1081" extrusionOk="0">
                  <a:moveTo>
                    <a:pt x="468" y="0"/>
                  </a:moveTo>
                  <a:cubicBezTo>
                    <a:pt x="168" y="100"/>
                    <a:pt x="1" y="367"/>
                    <a:pt x="34" y="667"/>
                  </a:cubicBezTo>
                  <a:cubicBezTo>
                    <a:pt x="121" y="899"/>
                    <a:pt x="334" y="1081"/>
                    <a:pt x="585" y="1081"/>
                  </a:cubicBezTo>
                  <a:cubicBezTo>
                    <a:pt x="623" y="1081"/>
                    <a:pt x="662" y="1076"/>
                    <a:pt x="701" y="1068"/>
                  </a:cubicBezTo>
                  <a:cubicBezTo>
                    <a:pt x="968" y="968"/>
                    <a:pt x="1168" y="667"/>
                    <a:pt x="1102" y="367"/>
                  </a:cubicBezTo>
                  <a:cubicBezTo>
                    <a:pt x="1024" y="133"/>
                    <a:pt x="804" y="1"/>
                    <a:pt x="585" y="1"/>
                  </a:cubicBezTo>
                  <a:cubicBezTo>
                    <a:pt x="523" y="1"/>
                    <a:pt x="460" y="11"/>
                    <a:pt x="401" y="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5"/>
            <p:cNvSpPr/>
            <p:nvPr/>
          </p:nvSpPr>
          <p:spPr>
            <a:xfrm>
              <a:off x="5778450" y="3850652"/>
              <a:ext cx="207164" cy="16254"/>
            </a:xfrm>
            <a:custGeom>
              <a:avLst/>
              <a:gdLst/>
              <a:ahLst/>
              <a:cxnLst/>
              <a:rect l="l" t="t" r="r" b="b"/>
              <a:pathLst>
                <a:path w="14045" h="1102" extrusionOk="0">
                  <a:moveTo>
                    <a:pt x="34" y="0"/>
                  </a:moveTo>
                  <a:lnTo>
                    <a:pt x="1" y="1101"/>
                  </a:lnTo>
                  <a:lnTo>
                    <a:pt x="13977" y="1101"/>
                  </a:lnTo>
                  <a:cubicBezTo>
                    <a:pt x="14044" y="668"/>
                    <a:pt x="13444" y="401"/>
                    <a:pt x="13444" y="401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5"/>
            <p:cNvSpPr/>
            <p:nvPr/>
          </p:nvSpPr>
          <p:spPr>
            <a:xfrm>
              <a:off x="5860622" y="3805753"/>
              <a:ext cx="19455" cy="12965"/>
            </a:xfrm>
            <a:custGeom>
              <a:avLst/>
              <a:gdLst/>
              <a:ahLst/>
              <a:cxnLst/>
              <a:rect l="l" t="t" r="r" b="b"/>
              <a:pathLst>
                <a:path w="1319" h="879" extrusionOk="0">
                  <a:moveTo>
                    <a:pt x="1076" y="1"/>
                  </a:moveTo>
                  <a:cubicBezTo>
                    <a:pt x="926" y="1"/>
                    <a:pt x="718" y="42"/>
                    <a:pt x="501" y="176"/>
                  </a:cubicBezTo>
                  <a:cubicBezTo>
                    <a:pt x="101" y="443"/>
                    <a:pt x="0" y="843"/>
                    <a:pt x="67" y="876"/>
                  </a:cubicBezTo>
                  <a:cubicBezTo>
                    <a:pt x="71" y="878"/>
                    <a:pt x="74" y="879"/>
                    <a:pt x="78" y="879"/>
                  </a:cubicBezTo>
                  <a:cubicBezTo>
                    <a:pt x="152" y="879"/>
                    <a:pt x="318" y="597"/>
                    <a:pt x="634" y="376"/>
                  </a:cubicBezTo>
                  <a:cubicBezTo>
                    <a:pt x="968" y="176"/>
                    <a:pt x="1301" y="142"/>
                    <a:pt x="1301" y="76"/>
                  </a:cubicBezTo>
                  <a:cubicBezTo>
                    <a:pt x="1318" y="42"/>
                    <a:pt x="1226" y="1"/>
                    <a:pt x="10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5"/>
            <p:cNvSpPr/>
            <p:nvPr/>
          </p:nvSpPr>
          <p:spPr>
            <a:xfrm>
              <a:off x="5887187" y="3815518"/>
              <a:ext cx="14293" cy="15960"/>
            </a:xfrm>
            <a:custGeom>
              <a:avLst/>
              <a:gdLst/>
              <a:ahLst/>
              <a:cxnLst/>
              <a:rect l="l" t="t" r="r" b="b"/>
              <a:pathLst>
                <a:path w="969" h="1082" extrusionOk="0">
                  <a:moveTo>
                    <a:pt x="910" y="0"/>
                  </a:moveTo>
                  <a:cubicBezTo>
                    <a:pt x="790" y="0"/>
                    <a:pt x="506" y="66"/>
                    <a:pt x="301" y="348"/>
                  </a:cubicBezTo>
                  <a:cubicBezTo>
                    <a:pt x="1" y="681"/>
                    <a:pt x="34" y="1081"/>
                    <a:pt x="101" y="1081"/>
                  </a:cubicBezTo>
                  <a:cubicBezTo>
                    <a:pt x="168" y="1081"/>
                    <a:pt x="234" y="781"/>
                    <a:pt x="468" y="481"/>
                  </a:cubicBezTo>
                  <a:cubicBezTo>
                    <a:pt x="701" y="181"/>
                    <a:pt x="968" y="81"/>
                    <a:pt x="968" y="14"/>
                  </a:cubicBezTo>
                  <a:cubicBezTo>
                    <a:pt x="968" y="6"/>
                    <a:pt x="94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5"/>
            <p:cNvSpPr/>
            <p:nvPr/>
          </p:nvSpPr>
          <p:spPr>
            <a:xfrm>
              <a:off x="5911790" y="3824338"/>
              <a:ext cx="10354" cy="17464"/>
            </a:xfrm>
            <a:custGeom>
              <a:avLst/>
              <a:gdLst/>
              <a:ahLst/>
              <a:cxnLst/>
              <a:rect l="l" t="t" r="r" b="b"/>
              <a:pathLst>
                <a:path w="702" h="1184" extrusionOk="0">
                  <a:moveTo>
                    <a:pt x="630" y="0"/>
                  </a:moveTo>
                  <a:cubicBezTo>
                    <a:pt x="531" y="0"/>
                    <a:pt x="274" y="148"/>
                    <a:pt x="134" y="483"/>
                  </a:cubicBezTo>
                  <a:cubicBezTo>
                    <a:pt x="1" y="850"/>
                    <a:pt x="101" y="1184"/>
                    <a:pt x="134" y="1184"/>
                  </a:cubicBezTo>
                  <a:cubicBezTo>
                    <a:pt x="201" y="1151"/>
                    <a:pt x="234" y="884"/>
                    <a:pt x="368" y="584"/>
                  </a:cubicBezTo>
                  <a:cubicBezTo>
                    <a:pt x="501" y="250"/>
                    <a:pt x="701" y="50"/>
                    <a:pt x="668" y="16"/>
                  </a:cubicBezTo>
                  <a:cubicBezTo>
                    <a:pt x="662" y="6"/>
                    <a:pt x="649" y="0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5"/>
            <p:cNvSpPr/>
            <p:nvPr/>
          </p:nvSpPr>
          <p:spPr>
            <a:xfrm>
              <a:off x="5866522" y="1977048"/>
              <a:ext cx="238154" cy="263656"/>
            </a:xfrm>
            <a:custGeom>
              <a:avLst/>
              <a:gdLst/>
              <a:ahLst/>
              <a:cxnLst/>
              <a:rect l="l" t="t" r="r" b="b"/>
              <a:pathLst>
                <a:path w="16146" h="17875" extrusionOk="0">
                  <a:moveTo>
                    <a:pt x="9041" y="0"/>
                  </a:moveTo>
                  <a:cubicBezTo>
                    <a:pt x="7373" y="1034"/>
                    <a:pt x="6339" y="2802"/>
                    <a:pt x="6239" y="4770"/>
                  </a:cubicBezTo>
                  <a:cubicBezTo>
                    <a:pt x="6205" y="5704"/>
                    <a:pt x="6339" y="6772"/>
                    <a:pt x="5671" y="7405"/>
                  </a:cubicBezTo>
                  <a:cubicBezTo>
                    <a:pt x="4971" y="8039"/>
                    <a:pt x="3803" y="7872"/>
                    <a:pt x="3170" y="8540"/>
                  </a:cubicBezTo>
                  <a:cubicBezTo>
                    <a:pt x="2402" y="9307"/>
                    <a:pt x="2803" y="10608"/>
                    <a:pt x="2436" y="11642"/>
                  </a:cubicBezTo>
                  <a:cubicBezTo>
                    <a:pt x="2118" y="12479"/>
                    <a:pt x="1301" y="13016"/>
                    <a:pt x="417" y="13016"/>
                  </a:cubicBezTo>
                  <a:cubicBezTo>
                    <a:pt x="279" y="13016"/>
                    <a:pt x="140" y="13003"/>
                    <a:pt x="1" y="12976"/>
                  </a:cubicBezTo>
                  <a:lnTo>
                    <a:pt x="1" y="12976"/>
                  </a:lnTo>
                  <a:cubicBezTo>
                    <a:pt x="1068" y="14077"/>
                    <a:pt x="2402" y="14844"/>
                    <a:pt x="3904" y="15244"/>
                  </a:cubicBezTo>
                  <a:lnTo>
                    <a:pt x="5238" y="13877"/>
                  </a:lnTo>
                  <a:lnTo>
                    <a:pt x="5238" y="13877"/>
                  </a:lnTo>
                  <a:cubicBezTo>
                    <a:pt x="4771" y="14410"/>
                    <a:pt x="4737" y="15178"/>
                    <a:pt x="5138" y="15778"/>
                  </a:cubicBezTo>
                  <a:cubicBezTo>
                    <a:pt x="5538" y="16312"/>
                    <a:pt x="6072" y="16745"/>
                    <a:pt x="6739" y="16979"/>
                  </a:cubicBezTo>
                  <a:cubicBezTo>
                    <a:pt x="8102" y="17578"/>
                    <a:pt x="9552" y="17874"/>
                    <a:pt x="10999" y="17874"/>
                  </a:cubicBezTo>
                  <a:cubicBezTo>
                    <a:pt x="12775" y="17874"/>
                    <a:pt x="14546" y="17428"/>
                    <a:pt x="16146" y="16545"/>
                  </a:cubicBezTo>
                  <a:lnTo>
                    <a:pt x="90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5"/>
            <p:cNvSpPr/>
            <p:nvPr/>
          </p:nvSpPr>
          <p:spPr>
            <a:xfrm>
              <a:off x="5964934" y="1909213"/>
              <a:ext cx="281932" cy="328114"/>
            </a:xfrm>
            <a:custGeom>
              <a:avLst/>
              <a:gdLst/>
              <a:ahLst/>
              <a:cxnLst/>
              <a:rect l="l" t="t" r="r" b="b"/>
              <a:pathLst>
                <a:path w="19114" h="22245" extrusionOk="0">
                  <a:moveTo>
                    <a:pt x="7013" y="0"/>
                  </a:moveTo>
                  <a:cubicBezTo>
                    <a:pt x="6287" y="0"/>
                    <a:pt x="5561" y="112"/>
                    <a:pt x="4870" y="329"/>
                  </a:cubicBezTo>
                  <a:cubicBezTo>
                    <a:pt x="3703" y="730"/>
                    <a:pt x="2769" y="1630"/>
                    <a:pt x="2369" y="2831"/>
                  </a:cubicBezTo>
                  <a:cubicBezTo>
                    <a:pt x="2202" y="3398"/>
                    <a:pt x="2202" y="4032"/>
                    <a:pt x="1968" y="4566"/>
                  </a:cubicBezTo>
                  <a:cubicBezTo>
                    <a:pt x="1701" y="5133"/>
                    <a:pt x="1134" y="5600"/>
                    <a:pt x="767" y="6134"/>
                  </a:cubicBezTo>
                  <a:cubicBezTo>
                    <a:pt x="0" y="7368"/>
                    <a:pt x="134" y="8936"/>
                    <a:pt x="1134" y="9970"/>
                  </a:cubicBezTo>
                  <a:lnTo>
                    <a:pt x="8239" y="21745"/>
                  </a:lnTo>
                  <a:cubicBezTo>
                    <a:pt x="8892" y="22084"/>
                    <a:pt x="9957" y="22245"/>
                    <a:pt x="11103" y="22245"/>
                  </a:cubicBezTo>
                  <a:cubicBezTo>
                    <a:pt x="12886" y="22245"/>
                    <a:pt x="14864" y="21855"/>
                    <a:pt x="15778" y="21144"/>
                  </a:cubicBezTo>
                  <a:cubicBezTo>
                    <a:pt x="17279" y="20010"/>
                    <a:pt x="19114" y="16574"/>
                    <a:pt x="18747" y="14740"/>
                  </a:cubicBezTo>
                  <a:cubicBezTo>
                    <a:pt x="18547" y="14006"/>
                    <a:pt x="18347" y="13305"/>
                    <a:pt x="18213" y="12572"/>
                  </a:cubicBezTo>
                  <a:cubicBezTo>
                    <a:pt x="18046" y="10970"/>
                    <a:pt x="19014" y="9303"/>
                    <a:pt x="18447" y="7801"/>
                  </a:cubicBezTo>
                  <a:cubicBezTo>
                    <a:pt x="18013" y="6734"/>
                    <a:pt x="16912" y="6134"/>
                    <a:pt x="15878" y="5633"/>
                  </a:cubicBezTo>
                  <a:cubicBezTo>
                    <a:pt x="14811" y="5166"/>
                    <a:pt x="13677" y="4766"/>
                    <a:pt x="12943" y="3865"/>
                  </a:cubicBezTo>
                  <a:cubicBezTo>
                    <a:pt x="12409" y="3231"/>
                    <a:pt x="12176" y="2398"/>
                    <a:pt x="11642" y="1730"/>
                  </a:cubicBezTo>
                  <a:cubicBezTo>
                    <a:pt x="10908" y="796"/>
                    <a:pt x="9707" y="363"/>
                    <a:pt x="8506" y="163"/>
                  </a:cubicBezTo>
                  <a:cubicBezTo>
                    <a:pt x="8016" y="54"/>
                    <a:pt x="7514" y="0"/>
                    <a:pt x="7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5"/>
            <p:cNvSpPr/>
            <p:nvPr/>
          </p:nvSpPr>
          <p:spPr>
            <a:xfrm>
              <a:off x="5962471" y="1970322"/>
              <a:ext cx="224864" cy="413575"/>
            </a:xfrm>
            <a:custGeom>
              <a:avLst/>
              <a:gdLst/>
              <a:ahLst/>
              <a:cxnLst/>
              <a:rect l="l" t="t" r="r" b="b"/>
              <a:pathLst>
                <a:path w="15245" h="28039" extrusionOk="0">
                  <a:moveTo>
                    <a:pt x="6072" y="0"/>
                  </a:moveTo>
                  <a:cubicBezTo>
                    <a:pt x="4023" y="0"/>
                    <a:pt x="2230" y="2364"/>
                    <a:pt x="1668" y="4492"/>
                  </a:cubicBezTo>
                  <a:cubicBezTo>
                    <a:pt x="1001" y="7161"/>
                    <a:pt x="234" y="10463"/>
                    <a:pt x="134" y="12531"/>
                  </a:cubicBezTo>
                  <a:cubicBezTo>
                    <a:pt x="0" y="16734"/>
                    <a:pt x="3036" y="17835"/>
                    <a:pt x="3036" y="17835"/>
                  </a:cubicBezTo>
                  <a:cubicBezTo>
                    <a:pt x="3036" y="17835"/>
                    <a:pt x="2902" y="18469"/>
                    <a:pt x="2636" y="19937"/>
                  </a:cubicBezTo>
                  <a:lnTo>
                    <a:pt x="2169" y="22839"/>
                  </a:lnTo>
                  <a:cubicBezTo>
                    <a:pt x="2169" y="24006"/>
                    <a:pt x="734" y="26975"/>
                    <a:pt x="1668" y="27475"/>
                  </a:cubicBezTo>
                  <a:cubicBezTo>
                    <a:pt x="2396" y="27871"/>
                    <a:pt x="3147" y="28039"/>
                    <a:pt x="3897" y="28039"/>
                  </a:cubicBezTo>
                  <a:cubicBezTo>
                    <a:pt x="7442" y="28039"/>
                    <a:pt x="10955" y="24297"/>
                    <a:pt x="11809" y="23306"/>
                  </a:cubicBezTo>
                  <a:cubicBezTo>
                    <a:pt x="11868" y="23246"/>
                    <a:pt x="11822" y="23134"/>
                    <a:pt x="11740" y="23134"/>
                  </a:cubicBezTo>
                  <a:cubicBezTo>
                    <a:pt x="11730" y="23134"/>
                    <a:pt x="11720" y="23135"/>
                    <a:pt x="11709" y="23139"/>
                  </a:cubicBezTo>
                  <a:lnTo>
                    <a:pt x="15078" y="5226"/>
                  </a:lnTo>
                  <a:cubicBezTo>
                    <a:pt x="15245" y="4459"/>
                    <a:pt x="14811" y="3725"/>
                    <a:pt x="14110" y="3525"/>
                  </a:cubicBezTo>
                  <a:lnTo>
                    <a:pt x="6872" y="123"/>
                  </a:lnTo>
                  <a:cubicBezTo>
                    <a:pt x="6602" y="39"/>
                    <a:pt x="6335" y="0"/>
                    <a:pt x="6072" y="0"/>
                  </a:cubicBez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5"/>
            <p:cNvSpPr/>
            <p:nvPr/>
          </p:nvSpPr>
          <p:spPr>
            <a:xfrm>
              <a:off x="5995924" y="2086331"/>
              <a:ext cx="17243" cy="14927"/>
            </a:xfrm>
            <a:custGeom>
              <a:avLst/>
              <a:gdLst/>
              <a:ahLst/>
              <a:cxnLst/>
              <a:rect l="l" t="t" r="r" b="b"/>
              <a:pathLst>
                <a:path w="1169" h="1012" extrusionOk="0">
                  <a:moveTo>
                    <a:pt x="529" y="1"/>
                  </a:moveTo>
                  <a:cubicBezTo>
                    <a:pt x="303" y="1"/>
                    <a:pt x="121" y="156"/>
                    <a:pt x="67" y="397"/>
                  </a:cubicBezTo>
                  <a:cubicBezTo>
                    <a:pt x="1" y="664"/>
                    <a:pt x="201" y="930"/>
                    <a:pt x="468" y="997"/>
                  </a:cubicBezTo>
                  <a:cubicBezTo>
                    <a:pt x="507" y="1007"/>
                    <a:pt x="548" y="1012"/>
                    <a:pt x="588" y="1012"/>
                  </a:cubicBezTo>
                  <a:cubicBezTo>
                    <a:pt x="819" y="1012"/>
                    <a:pt x="1045" y="857"/>
                    <a:pt x="1101" y="630"/>
                  </a:cubicBezTo>
                  <a:cubicBezTo>
                    <a:pt x="1168" y="363"/>
                    <a:pt x="968" y="63"/>
                    <a:pt x="701" y="30"/>
                  </a:cubicBezTo>
                  <a:cubicBezTo>
                    <a:pt x="642" y="10"/>
                    <a:pt x="584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5"/>
            <p:cNvSpPr/>
            <p:nvPr/>
          </p:nvSpPr>
          <p:spPr>
            <a:xfrm>
              <a:off x="6070706" y="2105742"/>
              <a:ext cx="16756" cy="15207"/>
            </a:xfrm>
            <a:custGeom>
              <a:avLst/>
              <a:gdLst/>
              <a:ahLst/>
              <a:cxnLst/>
              <a:rect l="l" t="t" r="r" b="b"/>
              <a:pathLst>
                <a:path w="1136" h="1031" extrusionOk="0">
                  <a:moveTo>
                    <a:pt x="547" y="0"/>
                  </a:moveTo>
                  <a:cubicBezTo>
                    <a:pt x="317" y="0"/>
                    <a:pt x="91" y="155"/>
                    <a:pt x="34" y="382"/>
                  </a:cubicBezTo>
                  <a:cubicBezTo>
                    <a:pt x="1" y="682"/>
                    <a:pt x="168" y="949"/>
                    <a:pt x="468" y="1015"/>
                  </a:cubicBezTo>
                  <a:cubicBezTo>
                    <a:pt x="508" y="1025"/>
                    <a:pt x="548" y="1030"/>
                    <a:pt x="589" y="1030"/>
                  </a:cubicBezTo>
                  <a:cubicBezTo>
                    <a:pt x="819" y="1030"/>
                    <a:pt x="1045" y="876"/>
                    <a:pt x="1102" y="649"/>
                  </a:cubicBezTo>
                  <a:cubicBezTo>
                    <a:pt x="1135" y="348"/>
                    <a:pt x="968" y="81"/>
                    <a:pt x="668" y="15"/>
                  </a:cubicBezTo>
                  <a:cubicBezTo>
                    <a:pt x="628" y="5"/>
                    <a:pt x="588" y="0"/>
                    <a:pt x="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5"/>
            <p:cNvSpPr/>
            <p:nvPr/>
          </p:nvSpPr>
          <p:spPr>
            <a:xfrm>
              <a:off x="5989537" y="2057657"/>
              <a:ext cx="33954" cy="14942"/>
            </a:xfrm>
            <a:custGeom>
              <a:avLst/>
              <a:gdLst/>
              <a:ahLst/>
              <a:cxnLst/>
              <a:rect l="l" t="t" r="r" b="b"/>
              <a:pathLst>
                <a:path w="2302" h="1013" extrusionOk="0">
                  <a:moveTo>
                    <a:pt x="912" y="0"/>
                  </a:moveTo>
                  <a:cubicBezTo>
                    <a:pt x="707" y="0"/>
                    <a:pt x="499" y="45"/>
                    <a:pt x="300" y="139"/>
                  </a:cubicBezTo>
                  <a:cubicBezTo>
                    <a:pt x="67" y="273"/>
                    <a:pt x="0" y="406"/>
                    <a:pt x="0" y="473"/>
                  </a:cubicBezTo>
                  <a:cubicBezTo>
                    <a:pt x="6" y="489"/>
                    <a:pt x="25" y="496"/>
                    <a:pt x="56" y="496"/>
                  </a:cubicBezTo>
                  <a:cubicBezTo>
                    <a:pt x="166" y="496"/>
                    <a:pt x="422" y="416"/>
                    <a:pt x="736" y="416"/>
                  </a:cubicBezTo>
                  <a:cubicBezTo>
                    <a:pt x="871" y="416"/>
                    <a:pt x="1017" y="431"/>
                    <a:pt x="1168" y="473"/>
                  </a:cubicBezTo>
                  <a:cubicBezTo>
                    <a:pt x="1728" y="597"/>
                    <a:pt x="2056" y="1013"/>
                    <a:pt x="2179" y="1013"/>
                  </a:cubicBezTo>
                  <a:cubicBezTo>
                    <a:pt x="2187" y="1013"/>
                    <a:pt x="2195" y="1011"/>
                    <a:pt x="2202" y="1006"/>
                  </a:cubicBezTo>
                  <a:cubicBezTo>
                    <a:pt x="2302" y="940"/>
                    <a:pt x="2202" y="806"/>
                    <a:pt x="2068" y="606"/>
                  </a:cubicBezTo>
                  <a:cubicBezTo>
                    <a:pt x="1793" y="217"/>
                    <a:pt x="1361" y="0"/>
                    <a:pt x="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5"/>
            <p:cNvSpPr/>
            <p:nvPr/>
          </p:nvSpPr>
          <p:spPr>
            <a:xfrm>
              <a:off x="6068744" y="2075564"/>
              <a:ext cx="37406" cy="13290"/>
            </a:xfrm>
            <a:custGeom>
              <a:avLst/>
              <a:gdLst/>
              <a:ahLst/>
              <a:cxnLst/>
              <a:rect l="l" t="t" r="r" b="b"/>
              <a:pathLst>
                <a:path w="2536" h="901" extrusionOk="0">
                  <a:moveTo>
                    <a:pt x="1113" y="0"/>
                  </a:moveTo>
                  <a:cubicBezTo>
                    <a:pt x="846" y="0"/>
                    <a:pt x="578" y="64"/>
                    <a:pt x="334" y="193"/>
                  </a:cubicBezTo>
                  <a:cubicBezTo>
                    <a:pt x="67" y="360"/>
                    <a:pt x="1" y="460"/>
                    <a:pt x="34" y="526"/>
                  </a:cubicBezTo>
                  <a:cubicBezTo>
                    <a:pt x="44" y="541"/>
                    <a:pt x="63" y="547"/>
                    <a:pt x="92" y="547"/>
                  </a:cubicBezTo>
                  <a:cubicBezTo>
                    <a:pt x="231" y="547"/>
                    <a:pt x="579" y="406"/>
                    <a:pt x="1018" y="406"/>
                  </a:cubicBezTo>
                  <a:cubicBezTo>
                    <a:pt x="1109" y="406"/>
                    <a:pt x="1204" y="412"/>
                    <a:pt x="1301" y="426"/>
                  </a:cubicBezTo>
                  <a:cubicBezTo>
                    <a:pt x="1890" y="519"/>
                    <a:pt x="2306" y="900"/>
                    <a:pt x="2443" y="900"/>
                  </a:cubicBezTo>
                  <a:cubicBezTo>
                    <a:pt x="2453" y="900"/>
                    <a:pt x="2462" y="898"/>
                    <a:pt x="2469" y="893"/>
                  </a:cubicBezTo>
                  <a:cubicBezTo>
                    <a:pt x="2536" y="793"/>
                    <a:pt x="2469" y="693"/>
                    <a:pt x="2269" y="493"/>
                  </a:cubicBezTo>
                  <a:cubicBezTo>
                    <a:pt x="1961" y="165"/>
                    <a:pt x="1539" y="0"/>
                    <a:pt x="1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5"/>
            <p:cNvSpPr/>
            <p:nvPr/>
          </p:nvSpPr>
          <p:spPr>
            <a:xfrm>
              <a:off x="6011677" y="2068557"/>
              <a:ext cx="38379" cy="68410"/>
            </a:xfrm>
            <a:custGeom>
              <a:avLst/>
              <a:gdLst/>
              <a:ahLst/>
              <a:cxnLst/>
              <a:rect l="l" t="t" r="r" b="b"/>
              <a:pathLst>
                <a:path w="2602" h="4638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1901" y="801"/>
                    <a:pt x="1334" y="1668"/>
                    <a:pt x="801" y="2536"/>
                  </a:cubicBezTo>
                  <a:lnTo>
                    <a:pt x="200" y="3570"/>
                  </a:lnTo>
                  <a:cubicBezTo>
                    <a:pt x="67" y="3737"/>
                    <a:pt x="0" y="3903"/>
                    <a:pt x="0" y="4104"/>
                  </a:cubicBezTo>
                  <a:cubicBezTo>
                    <a:pt x="33" y="4237"/>
                    <a:pt x="100" y="4337"/>
                    <a:pt x="200" y="4370"/>
                  </a:cubicBezTo>
                  <a:cubicBezTo>
                    <a:pt x="267" y="4404"/>
                    <a:pt x="367" y="4437"/>
                    <a:pt x="434" y="4437"/>
                  </a:cubicBezTo>
                  <a:cubicBezTo>
                    <a:pt x="734" y="4537"/>
                    <a:pt x="1068" y="4604"/>
                    <a:pt x="1368" y="4637"/>
                  </a:cubicBezTo>
                  <a:cubicBezTo>
                    <a:pt x="1101" y="4504"/>
                    <a:pt x="801" y="4370"/>
                    <a:pt x="500" y="4304"/>
                  </a:cubicBezTo>
                  <a:cubicBezTo>
                    <a:pt x="334" y="4237"/>
                    <a:pt x="234" y="4204"/>
                    <a:pt x="200" y="4104"/>
                  </a:cubicBezTo>
                  <a:cubicBezTo>
                    <a:pt x="234" y="3937"/>
                    <a:pt x="300" y="3803"/>
                    <a:pt x="400" y="3670"/>
                  </a:cubicBezTo>
                  <a:lnTo>
                    <a:pt x="1034" y="2669"/>
                  </a:lnTo>
                  <a:cubicBezTo>
                    <a:pt x="1901" y="1235"/>
                    <a:pt x="2602" y="34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5"/>
            <p:cNvSpPr/>
            <p:nvPr/>
          </p:nvSpPr>
          <p:spPr>
            <a:xfrm>
              <a:off x="6004287" y="2227975"/>
              <a:ext cx="87600" cy="25163"/>
            </a:xfrm>
            <a:custGeom>
              <a:avLst/>
              <a:gdLst/>
              <a:ahLst/>
              <a:cxnLst/>
              <a:rect l="l" t="t" r="r" b="b"/>
              <a:pathLst>
                <a:path w="5939" h="1706" extrusionOk="0">
                  <a:moveTo>
                    <a:pt x="5938" y="0"/>
                  </a:moveTo>
                  <a:lnTo>
                    <a:pt x="5938" y="0"/>
                  </a:lnTo>
                  <a:cubicBezTo>
                    <a:pt x="4792" y="417"/>
                    <a:pt x="3580" y="626"/>
                    <a:pt x="2368" y="626"/>
                  </a:cubicBezTo>
                  <a:cubicBezTo>
                    <a:pt x="1641" y="626"/>
                    <a:pt x="914" y="551"/>
                    <a:pt x="201" y="401"/>
                  </a:cubicBezTo>
                  <a:lnTo>
                    <a:pt x="1" y="1401"/>
                  </a:lnTo>
                  <a:cubicBezTo>
                    <a:pt x="742" y="1618"/>
                    <a:pt x="1412" y="1706"/>
                    <a:pt x="2013" y="1706"/>
                  </a:cubicBezTo>
                  <a:cubicBezTo>
                    <a:pt x="4654" y="1706"/>
                    <a:pt x="5938" y="0"/>
                    <a:pt x="5938" y="0"/>
                  </a:cubicBez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5"/>
            <p:cNvSpPr/>
            <p:nvPr/>
          </p:nvSpPr>
          <p:spPr>
            <a:xfrm>
              <a:off x="6029377" y="2156998"/>
              <a:ext cx="26594" cy="21314"/>
            </a:xfrm>
            <a:custGeom>
              <a:avLst/>
              <a:gdLst/>
              <a:ahLst/>
              <a:cxnLst/>
              <a:rect l="l" t="t" r="r" b="b"/>
              <a:pathLst>
                <a:path w="1803" h="1445" extrusionOk="0">
                  <a:moveTo>
                    <a:pt x="1060" y="0"/>
                  </a:moveTo>
                  <a:cubicBezTo>
                    <a:pt x="1030" y="0"/>
                    <a:pt x="999" y="3"/>
                    <a:pt x="968" y="9"/>
                  </a:cubicBezTo>
                  <a:cubicBezTo>
                    <a:pt x="735" y="9"/>
                    <a:pt x="501" y="109"/>
                    <a:pt x="301" y="276"/>
                  </a:cubicBezTo>
                  <a:cubicBezTo>
                    <a:pt x="101" y="409"/>
                    <a:pt x="1" y="676"/>
                    <a:pt x="68" y="910"/>
                  </a:cubicBezTo>
                  <a:cubicBezTo>
                    <a:pt x="101" y="1176"/>
                    <a:pt x="435" y="1343"/>
                    <a:pt x="668" y="1410"/>
                  </a:cubicBezTo>
                  <a:cubicBezTo>
                    <a:pt x="751" y="1434"/>
                    <a:pt x="838" y="1445"/>
                    <a:pt x="926" y="1445"/>
                  </a:cubicBezTo>
                  <a:cubicBezTo>
                    <a:pt x="1086" y="1445"/>
                    <a:pt x="1251" y="1408"/>
                    <a:pt x="1402" y="1343"/>
                  </a:cubicBezTo>
                  <a:cubicBezTo>
                    <a:pt x="1569" y="1276"/>
                    <a:pt x="1736" y="1110"/>
                    <a:pt x="1802" y="943"/>
                  </a:cubicBezTo>
                  <a:cubicBezTo>
                    <a:pt x="1802" y="776"/>
                    <a:pt x="1769" y="643"/>
                    <a:pt x="1702" y="509"/>
                  </a:cubicBezTo>
                  <a:cubicBezTo>
                    <a:pt x="1669" y="342"/>
                    <a:pt x="1569" y="209"/>
                    <a:pt x="1469" y="109"/>
                  </a:cubicBezTo>
                  <a:cubicBezTo>
                    <a:pt x="1332" y="54"/>
                    <a:pt x="1196" y="0"/>
                    <a:pt x="1060" y="0"/>
                  </a:cubicBez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5"/>
            <p:cNvSpPr/>
            <p:nvPr/>
          </p:nvSpPr>
          <p:spPr>
            <a:xfrm>
              <a:off x="6023477" y="2152205"/>
              <a:ext cx="31993" cy="20562"/>
            </a:xfrm>
            <a:custGeom>
              <a:avLst/>
              <a:gdLst/>
              <a:ahLst/>
              <a:cxnLst/>
              <a:rect l="l" t="t" r="r" b="b"/>
              <a:pathLst>
                <a:path w="2169" h="1394" extrusionOk="0">
                  <a:moveTo>
                    <a:pt x="2069" y="0"/>
                  </a:moveTo>
                  <a:cubicBezTo>
                    <a:pt x="2002" y="0"/>
                    <a:pt x="1869" y="601"/>
                    <a:pt x="1235" y="934"/>
                  </a:cubicBezTo>
                  <a:cubicBezTo>
                    <a:pt x="909" y="1115"/>
                    <a:pt x="574" y="1139"/>
                    <a:pt x="335" y="1139"/>
                  </a:cubicBezTo>
                  <a:cubicBezTo>
                    <a:pt x="249" y="1139"/>
                    <a:pt x="175" y="1136"/>
                    <a:pt x="119" y="1136"/>
                  </a:cubicBezTo>
                  <a:cubicBezTo>
                    <a:pt x="44" y="1136"/>
                    <a:pt x="1" y="1142"/>
                    <a:pt x="1" y="1168"/>
                  </a:cubicBezTo>
                  <a:cubicBezTo>
                    <a:pt x="1" y="1235"/>
                    <a:pt x="134" y="1301"/>
                    <a:pt x="401" y="1368"/>
                  </a:cubicBezTo>
                  <a:cubicBezTo>
                    <a:pt x="487" y="1385"/>
                    <a:pt x="576" y="1394"/>
                    <a:pt x="665" y="1394"/>
                  </a:cubicBezTo>
                  <a:cubicBezTo>
                    <a:pt x="922" y="1394"/>
                    <a:pt x="1188" y="1325"/>
                    <a:pt x="1435" y="1201"/>
                  </a:cubicBezTo>
                  <a:cubicBezTo>
                    <a:pt x="1735" y="1034"/>
                    <a:pt x="1969" y="768"/>
                    <a:pt x="2069" y="434"/>
                  </a:cubicBezTo>
                  <a:cubicBezTo>
                    <a:pt x="2169" y="167"/>
                    <a:pt x="2136" y="0"/>
                    <a:pt x="2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5"/>
            <p:cNvSpPr/>
            <p:nvPr/>
          </p:nvSpPr>
          <p:spPr>
            <a:xfrm>
              <a:off x="6071694" y="2056728"/>
              <a:ext cx="37907" cy="15812"/>
            </a:xfrm>
            <a:custGeom>
              <a:avLst/>
              <a:gdLst/>
              <a:ahLst/>
              <a:cxnLst/>
              <a:rect l="l" t="t" r="r" b="b"/>
              <a:pathLst>
                <a:path w="2570" h="1072" extrusionOk="0">
                  <a:moveTo>
                    <a:pt x="780" y="1"/>
                  </a:moveTo>
                  <a:cubicBezTo>
                    <a:pt x="657" y="1"/>
                    <a:pt x="531" y="12"/>
                    <a:pt x="401" y="35"/>
                  </a:cubicBezTo>
                  <a:cubicBezTo>
                    <a:pt x="167" y="102"/>
                    <a:pt x="1" y="202"/>
                    <a:pt x="34" y="269"/>
                  </a:cubicBezTo>
                  <a:cubicBezTo>
                    <a:pt x="34" y="436"/>
                    <a:pt x="634" y="469"/>
                    <a:pt x="1268" y="669"/>
                  </a:cubicBezTo>
                  <a:cubicBezTo>
                    <a:pt x="1812" y="859"/>
                    <a:pt x="2222" y="1072"/>
                    <a:pt x="2428" y="1072"/>
                  </a:cubicBezTo>
                  <a:cubicBezTo>
                    <a:pt x="2475" y="1072"/>
                    <a:pt x="2511" y="1061"/>
                    <a:pt x="2536" y="1036"/>
                  </a:cubicBezTo>
                  <a:cubicBezTo>
                    <a:pt x="2569" y="1003"/>
                    <a:pt x="2536" y="836"/>
                    <a:pt x="2336" y="636"/>
                  </a:cubicBezTo>
                  <a:cubicBezTo>
                    <a:pt x="2069" y="402"/>
                    <a:pt x="1769" y="202"/>
                    <a:pt x="1435" y="102"/>
                  </a:cubicBezTo>
                  <a:cubicBezTo>
                    <a:pt x="1220" y="37"/>
                    <a:pt x="1004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5"/>
            <p:cNvSpPr/>
            <p:nvPr/>
          </p:nvSpPr>
          <p:spPr>
            <a:xfrm>
              <a:off x="6001824" y="2025753"/>
              <a:ext cx="32981" cy="11992"/>
            </a:xfrm>
            <a:custGeom>
              <a:avLst/>
              <a:gdLst/>
              <a:ahLst/>
              <a:cxnLst/>
              <a:rect l="l" t="t" r="r" b="b"/>
              <a:pathLst>
                <a:path w="2236" h="813" extrusionOk="0">
                  <a:moveTo>
                    <a:pt x="893" y="1"/>
                  </a:moveTo>
                  <a:cubicBezTo>
                    <a:pt x="683" y="1"/>
                    <a:pt x="468" y="45"/>
                    <a:pt x="268" y="134"/>
                  </a:cubicBezTo>
                  <a:cubicBezTo>
                    <a:pt x="68" y="234"/>
                    <a:pt x="1" y="334"/>
                    <a:pt x="1" y="401"/>
                  </a:cubicBezTo>
                  <a:cubicBezTo>
                    <a:pt x="101" y="568"/>
                    <a:pt x="568" y="501"/>
                    <a:pt x="1102" y="601"/>
                  </a:cubicBezTo>
                  <a:cubicBezTo>
                    <a:pt x="1509" y="677"/>
                    <a:pt x="1859" y="812"/>
                    <a:pt x="2060" y="812"/>
                  </a:cubicBezTo>
                  <a:cubicBezTo>
                    <a:pt x="2123" y="812"/>
                    <a:pt x="2171" y="799"/>
                    <a:pt x="2203" y="768"/>
                  </a:cubicBezTo>
                  <a:cubicBezTo>
                    <a:pt x="2236" y="734"/>
                    <a:pt x="2203" y="568"/>
                    <a:pt x="2036" y="434"/>
                  </a:cubicBezTo>
                  <a:cubicBezTo>
                    <a:pt x="1802" y="201"/>
                    <a:pt x="1502" y="101"/>
                    <a:pt x="1202" y="34"/>
                  </a:cubicBezTo>
                  <a:cubicBezTo>
                    <a:pt x="1102" y="12"/>
                    <a:pt x="998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5"/>
            <p:cNvSpPr/>
            <p:nvPr/>
          </p:nvSpPr>
          <p:spPr>
            <a:xfrm>
              <a:off x="6039716" y="1966709"/>
              <a:ext cx="158931" cy="254393"/>
            </a:xfrm>
            <a:custGeom>
              <a:avLst/>
              <a:gdLst/>
              <a:ahLst/>
              <a:cxnLst/>
              <a:rect l="l" t="t" r="r" b="b"/>
              <a:pathLst>
                <a:path w="10775" h="17247" extrusionOk="0">
                  <a:moveTo>
                    <a:pt x="434" y="1"/>
                  </a:moveTo>
                  <a:lnTo>
                    <a:pt x="434" y="1"/>
                  </a:lnTo>
                  <a:cubicBezTo>
                    <a:pt x="0" y="568"/>
                    <a:pt x="234" y="1435"/>
                    <a:pt x="734" y="1935"/>
                  </a:cubicBezTo>
                  <a:cubicBezTo>
                    <a:pt x="1301" y="2402"/>
                    <a:pt x="1902" y="2769"/>
                    <a:pt x="2602" y="3036"/>
                  </a:cubicBezTo>
                  <a:cubicBezTo>
                    <a:pt x="3236" y="3370"/>
                    <a:pt x="3870" y="3837"/>
                    <a:pt x="4070" y="4504"/>
                  </a:cubicBezTo>
                  <a:cubicBezTo>
                    <a:pt x="4270" y="5204"/>
                    <a:pt x="3937" y="6072"/>
                    <a:pt x="4103" y="6806"/>
                  </a:cubicBezTo>
                  <a:cubicBezTo>
                    <a:pt x="4404" y="8073"/>
                    <a:pt x="6071" y="8674"/>
                    <a:pt x="6372" y="9974"/>
                  </a:cubicBezTo>
                  <a:cubicBezTo>
                    <a:pt x="6605" y="10942"/>
                    <a:pt x="5971" y="11876"/>
                    <a:pt x="5705" y="12810"/>
                  </a:cubicBezTo>
                  <a:cubicBezTo>
                    <a:pt x="5171" y="14911"/>
                    <a:pt x="6572" y="16979"/>
                    <a:pt x="8707" y="17246"/>
                  </a:cubicBezTo>
                  <a:cubicBezTo>
                    <a:pt x="9307" y="13744"/>
                    <a:pt x="9941" y="10241"/>
                    <a:pt x="10541" y="6739"/>
                  </a:cubicBezTo>
                  <a:cubicBezTo>
                    <a:pt x="10675" y="6005"/>
                    <a:pt x="10775" y="5238"/>
                    <a:pt x="10441" y="4537"/>
                  </a:cubicBezTo>
                  <a:cubicBezTo>
                    <a:pt x="10074" y="3937"/>
                    <a:pt x="9541" y="3470"/>
                    <a:pt x="8873" y="3203"/>
                  </a:cubicBezTo>
                  <a:cubicBezTo>
                    <a:pt x="6205" y="1802"/>
                    <a:pt x="3370" y="734"/>
                    <a:pt x="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5"/>
            <p:cNvSpPr/>
            <p:nvPr/>
          </p:nvSpPr>
          <p:spPr>
            <a:xfrm>
              <a:off x="6112537" y="2027228"/>
              <a:ext cx="184522" cy="234879"/>
            </a:xfrm>
            <a:custGeom>
              <a:avLst/>
              <a:gdLst/>
              <a:ahLst/>
              <a:cxnLst/>
              <a:rect l="l" t="t" r="r" b="b"/>
              <a:pathLst>
                <a:path w="12510" h="15924" extrusionOk="0">
                  <a:moveTo>
                    <a:pt x="7105" y="1"/>
                  </a:moveTo>
                  <a:lnTo>
                    <a:pt x="1468" y="6439"/>
                  </a:lnTo>
                  <a:cubicBezTo>
                    <a:pt x="768" y="8707"/>
                    <a:pt x="167" y="9908"/>
                    <a:pt x="501" y="11342"/>
                  </a:cubicBezTo>
                  <a:cubicBezTo>
                    <a:pt x="768" y="12109"/>
                    <a:pt x="934" y="12910"/>
                    <a:pt x="1001" y="13710"/>
                  </a:cubicBezTo>
                  <a:cubicBezTo>
                    <a:pt x="1068" y="14544"/>
                    <a:pt x="701" y="15312"/>
                    <a:pt x="0" y="15779"/>
                  </a:cubicBezTo>
                  <a:cubicBezTo>
                    <a:pt x="506" y="15878"/>
                    <a:pt x="1011" y="15923"/>
                    <a:pt x="1516" y="15923"/>
                  </a:cubicBezTo>
                  <a:cubicBezTo>
                    <a:pt x="3874" y="15923"/>
                    <a:pt x="6208" y="14939"/>
                    <a:pt x="8406" y="13977"/>
                  </a:cubicBezTo>
                  <a:lnTo>
                    <a:pt x="11208" y="12743"/>
                  </a:lnTo>
                  <a:cubicBezTo>
                    <a:pt x="11509" y="12643"/>
                    <a:pt x="11809" y="12443"/>
                    <a:pt x="12009" y="12209"/>
                  </a:cubicBezTo>
                  <a:cubicBezTo>
                    <a:pt x="12509" y="11609"/>
                    <a:pt x="12109" y="10742"/>
                    <a:pt x="11609" y="10175"/>
                  </a:cubicBezTo>
                  <a:cubicBezTo>
                    <a:pt x="11108" y="9607"/>
                    <a:pt x="10441" y="9107"/>
                    <a:pt x="10308" y="8373"/>
                  </a:cubicBezTo>
                  <a:cubicBezTo>
                    <a:pt x="10108" y="7272"/>
                    <a:pt x="11075" y="6138"/>
                    <a:pt x="10675" y="5138"/>
                  </a:cubicBezTo>
                  <a:cubicBezTo>
                    <a:pt x="10274" y="4204"/>
                    <a:pt x="8807" y="4104"/>
                    <a:pt x="8473" y="3170"/>
                  </a:cubicBezTo>
                  <a:cubicBezTo>
                    <a:pt x="8173" y="2436"/>
                    <a:pt x="8673" y="1869"/>
                    <a:pt x="8606" y="1235"/>
                  </a:cubicBezTo>
                  <a:cubicBezTo>
                    <a:pt x="8406" y="568"/>
                    <a:pt x="7806" y="67"/>
                    <a:pt x="7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5"/>
            <p:cNvSpPr/>
            <p:nvPr/>
          </p:nvSpPr>
          <p:spPr>
            <a:xfrm>
              <a:off x="6041191" y="1934554"/>
              <a:ext cx="197311" cy="289012"/>
            </a:xfrm>
            <a:custGeom>
              <a:avLst/>
              <a:gdLst/>
              <a:ahLst/>
              <a:cxnLst/>
              <a:rect l="l" t="t" r="r" b="b"/>
              <a:pathLst>
                <a:path w="13377" h="19594" extrusionOk="0">
                  <a:moveTo>
                    <a:pt x="3267" y="1"/>
                  </a:moveTo>
                  <a:cubicBezTo>
                    <a:pt x="2826" y="1"/>
                    <a:pt x="2389" y="82"/>
                    <a:pt x="1969" y="246"/>
                  </a:cubicBezTo>
                  <a:cubicBezTo>
                    <a:pt x="1502" y="413"/>
                    <a:pt x="1101" y="680"/>
                    <a:pt x="734" y="1013"/>
                  </a:cubicBezTo>
                  <a:cubicBezTo>
                    <a:pt x="534" y="1213"/>
                    <a:pt x="334" y="1447"/>
                    <a:pt x="167" y="1680"/>
                  </a:cubicBezTo>
                  <a:cubicBezTo>
                    <a:pt x="101" y="1780"/>
                    <a:pt x="67" y="1847"/>
                    <a:pt x="34" y="1880"/>
                  </a:cubicBezTo>
                  <a:cubicBezTo>
                    <a:pt x="1" y="1947"/>
                    <a:pt x="1" y="1947"/>
                    <a:pt x="1" y="1947"/>
                  </a:cubicBezTo>
                  <a:cubicBezTo>
                    <a:pt x="234" y="1614"/>
                    <a:pt x="501" y="1313"/>
                    <a:pt x="801" y="1046"/>
                  </a:cubicBezTo>
                  <a:cubicBezTo>
                    <a:pt x="1135" y="746"/>
                    <a:pt x="1568" y="513"/>
                    <a:pt x="2002" y="346"/>
                  </a:cubicBezTo>
                  <a:cubicBezTo>
                    <a:pt x="2374" y="193"/>
                    <a:pt x="2776" y="111"/>
                    <a:pt x="3187" y="111"/>
                  </a:cubicBezTo>
                  <a:cubicBezTo>
                    <a:pt x="3402" y="111"/>
                    <a:pt x="3619" y="133"/>
                    <a:pt x="3837" y="179"/>
                  </a:cubicBezTo>
                  <a:cubicBezTo>
                    <a:pt x="4570" y="313"/>
                    <a:pt x="5238" y="713"/>
                    <a:pt x="5705" y="1313"/>
                  </a:cubicBezTo>
                  <a:cubicBezTo>
                    <a:pt x="5971" y="1614"/>
                    <a:pt x="6172" y="2014"/>
                    <a:pt x="6272" y="2414"/>
                  </a:cubicBezTo>
                  <a:cubicBezTo>
                    <a:pt x="6372" y="2848"/>
                    <a:pt x="6405" y="3281"/>
                    <a:pt x="6405" y="3715"/>
                  </a:cubicBezTo>
                  <a:cubicBezTo>
                    <a:pt x="6405" y="4215"/>
                    <a:pt x="6472" y="4682"/>
                    <a:pt x="6639" y="5149"/>
                  </a:cubicBezTo>
                  <a:cubicBezTo>
                    <a:pt x="6805" y="5650"/>
                    <a:pt x="7106" y="6050"/>
                    <a:pt x="7506" y="6384"/>
                  </a:cubicBezTo>
                  <a:cubicBezTo>
                    <a:pt x="7940" y="6684"/>
                    <a:pt x="8440" y="6917"/>
                    <a:pt x="8940" y="6984"/>
                  </a:cubicBezTo>
                  <a:cubicBezTo>
                    <a:pt x="9474" y="7017"/>
                    <a:pt x="9941" y="7218"/>
                    <a:pt x="10375" y="7518"/>
                  </a:cubicBezTo>
                  <a:cubicBezTo>
                    <a:pt x="10575" y="7685"/>
                    <a:pt x="10675" y="7918"/>
                    <a:pt x="10742" y="8152"/>
                  </a:cubicBezTo>
                  <a:cubicBezTo>
                    <a:pt x="10742" y="8385"/>
                    <a:pt x="10708" y="8652"/>
                    <a:pt x="10641" y="8885"/>
                  </a:cubicBezTo>
                  <a:cubicBezTo>
                    <a:pt x="10408" y="9352"/>
                    <a:pt x="10241" y="9853"/>
                    <a:pt x="10141" y="10353"/>
                  </a:cubicBezTo>
                  <a:cubicBezTo>
                    <a:pt x="10008" y="10887"/>
                    <a:pt x="10308" y="11421"/>
                    <a:pt x="10808" y="11654"/>
                  </a:cubicBezTo>
                  <a:cubicBezTo>
                    <a:pt x="11242" y="11888"/>
                    <a:pt x="11709" y="12021"/>
                    <a:pt x="11942" y="12421"/>
                  </a:cubicBezTo>
                  <a:cubicBezTo>
                    <a:pt x="12143" y="12822"/>
                    <a:pt x="12143" y="13255"/>
                    <a:pt x="11942" y="13656"/>
                  </a:cubicBezTo>
                  <a:cubicBezTo>
                    <a:pt x="11776" y="14056"/>
                    <a:pt x="11542" y="14389"/>
                    <a:pt x="11275" y="14723"/>
                  </a:cubicBezTo>
                  <a:cubicBezTo>
                    <a:pt x="11008" y="15023"/>
                    <a:pt x="10775" y="15357"/>
                    <a:pt x="10608" y="15724"/>
                  </a:cubicBezTo>
                  <a:cubicBezTo>
                    <a:pt x="9974" y="17191"/>
                    <a:pt x="10708" y="18859"/>
                    <a:pt x="12176" y="19426"/>
                  </a:cubicBezTo>
                  <a:cubicBezTo>
                    <a:pt x="12476" y="19526"/>
                    <a:pt x="12776" y="19593"/>
                    <a:pt x="13077" y="19593"/>
                  </a:cubicBezTo>
                  <a:cubicBezTo>
                    <a:pt x="13177" y="19593"/>
                    <a:pt x="13277" y="19593"/>
                    <a:pt x="13377" y="19560"/>
                  </a:cubicBezTo>
                  <a:lnTo>
                    <a:pt x="13377" y="19560"/>
                  </a:lnTo>
                  <a:cubicBezTo>
                    <a:pt x="13308" y="19565"/>
                    <a:pt x="13239" y="19568"/>
                    <a:pt x="13171" y="19568"/>
                  </a:cubicBezTo>
                  <a:cubicBezTo>
                    <a:pt x="12840" y="19568"/>
                    <a:pt x="12513" y="19503"/>
                    <a:pt x="12209" y="19393"/>
                  </a:cubicBezTo>
                  <a:cubicBezTo>
                    <a:pt x="11742" y="19193"/>
                    <a:pt x="11375" y="18926"/>
                    <a:pt x="11075" y="18559"/>
                  </a:cubicBezTo>
                  <a:cubicBezTo>
                    <a:pt x="10675" y="18059"/>
                    <a:pt x="10475" y="17458"/>
                    <a:pt x="10475" y="16824"/>
                  </a:cubicBezTo>
                  <a:cubicBezTo>
                    <a:pt x="10475" y="16458"/>
                    <a:pt x="10575" y="16124"/>
                    <a:pt x="10708" y="15790"/>
                  </a:cubicBezTo>
                  <a:cubicBezTo>
                    <a:pt x="10875" y="15423"/>
                    <a:pt x="11108" y="15090"/>
                    <a:pt x="11342" y="14823"/>
                  </a:cubicBezTo>
                  <a:cubicBezTo>
                    <a:pt x="11642" y="14489"/>
                    <a:pt x="11876" y="14123"/>
                    <a:pt x="12076" y="13722"/>
                  </a:cubicBezTo>
                  <a:cubicBezTo>
                    <a:pt x="12276" y="13289"/>
                    <a:pt x="12276" y="12788"/>
                    <a:pt x="12076" y="12355"/>
                  </a:cubicBezTo>
                  <a:cubicBezTo>
                    <a:pt x="11942" y="12154"/>
                    <a:pt x="11742" y="11988"/>
                    <a:pt x="11509" y="11854"/>
                  </a:cubicBezTo>
                  <a:cubicBezTo>
                    <a:pt x="11309" y="11754"/>
                    <a:pt x="11075" y="11654"/>
                    <a:pt x="10875" y="11554"/>
                  </a:cubicBezTo>
                  <a:cubicBezTo>
                    <a:pt x="10675" y="11421"/>
                    <a:pt x="10508" y="11287"/>
                    <a:pt x="10375" y="11087"/>
                  </a:cubicBezTo>
                  <a:cubicBezTo>
                    <a:pt x="10275" y="10854"/>
                    <a:pt x="10241" y="10620"/>
                    <a:pt x="10308" y="10387"/>
                  </a:cubicBezTo>
                  <a:cubicBezTo>
                    <a:pt x="10408" y="9886"/>
                    <a:pt x="10575" y="9419"/>
                    <a:pt x="10775" y="8952"/>
                  </a:cubicBezTo>
                  <a:cubicBezTo>
                    <a:pt x="10875" y="8685"/>
                    <a:pt x="10908" y="8418"/>
                    <a:pt x="10875" y="8152"/>
                  </a:cubicBezTo>
                  <a:cubicBezTo>
                    <a:pt x="10842" y="7851"/>
                    <a:pt x="10675" y="7585"/>
                    <a:pt x="10475" y="7418"/>
                  </a:cubicBezTo>
                  <a:cubicBezTo>
                    <a:pt x="10041" y="7084"/>
                    <a:pt x="9507" y="6884"/>
                    <a:pt x="8974" y="6817"/>
                  </a:cubicBezTo>
                  <a:cubicBezTo>
                    <a:pt x="8473" y="6751"/>
                    <a:pt x="8006" y="6550"/>
                    <a:pt x="7606" y="6250"/>
                  </a:cubicBezTo>
                  <a:cubicBezTo>
                    <a:pt x="7239" y="5950"/>
                    <a:pt x="6939" y="5550"/>
                    <a:pt x="6772" y="5116"/>
                  </a:cubicBezTo>
                  <a:cubicBezTo>
                    <a:pt x="6639" y="4649"/>
                    <a:pt x="6572" y="4182"/>
                    <a:pt x="6572" y="3715"/>
                  </a:cubicBezTo>
                  <a:cubicBezTo>
                    <a:pt x="6572" y="3281"/>
                    <a:pt x="6505" y="2814"/>
                    <a:pt x="6438" y="2347"/>
                  </a:cubicBezTo>
                  <a:cubicBezTo>
                    <a:pt x="6305" y="1947"/>
                    <a:pt x="6105" y="1547"/>
                    <a:pt x="5838" y="1213"/>
                  </a:cubicBezTo>
                  <a:cubicBezTo>
                    <a:pt x="5304" y="613"/>
                    <a:pt x="4637" y="213"/>
                    <a:pt x="3837" y="46"/>
                  </a:cubicBezTo>
                  <a:cubicBezTo>
                    <a:pt x="3646" y="16"/>
                    <a:pt x="3456" y="1"/>
                    <a:pt x="3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5"/>
            <p:cNvSpPr/>
            <p:nvPr/>
          </p:nvSpPr>
          <p:spPr>
            <a:xfrm>
              <a:off x="6142553" y="1940144"/>
              <a:ext cx="162368" cy="236856"/>
            </a:xfrm>
            <a:custGeom>
              <a:avLst/>
              <a:gdLst/>
              <a:ahLst/>
              <a:cxnLst/>
              <a:rect l="l" t="t" r="r" b="b"/>
              <a:pathLst>
                <a:path w="11008" h="16058" extrusionOk="0">
                  <a:moveTo>
                    <a:pt x="0" y="0"/>
                  </a:moveTo>
                  <a:cubicBezTo>
                    <a:pt x="0" y="334"/>
                    <a:pt x="100" y="667"/>
                    <a:pt x="234" y="968"/>
                  </a:cubicBezTo>
                  <a:cubicBezTo>
                    <a:pt x="367" y="1335"/>
                    <a:pt x="601" y="1668"/>
                    <a:pt x="834" y="1968"/>
                  </a:cubicBezTo>
                  <a:cubicBezTo>
                    <a:pt x="1168" y="2369"/>
                    <a:pt x="1568" y="2702"/>
                    <a:pt x="2035" y="2936"/>
                  </a:cubicBezTo>
                  <a:cubicBezTo>
                    <a:pt x="2602" y="3169"/>
                    <a:pt x="3202" y="3336"/>
                    <a:pt x="3836" y="3436"/>
                  </a:cubicBezTo>
                  <a:cubicBezTo>
                    <a:pt x="4503" y="3503"/>
                    <a:pt x="5170" y="3736"/>
                    <a:pt x="5771" y="4103"/>
                  </a:cubicBezTo>
                  <a:cubicBezTo>
                    <a:pt x="6371" y="4570"/>
                    <a:pt x="6772" y="5271"/>
                    <a:pt x="6905" y="6005"/>
                  </a:cubicBezTo>
                  <a:cubicBezTo>
                    <a:pt x="6972" y="6405"/>
                    <a:pt x="6938" y="6839"/>
                    <a:pt x="6838" y="7206"/>
                  </a:cubicBezTo>
                  <a:cubicBezTo>
                    <a:pt x="6705" y="7639"/>
                    <a:pt x="6605" y="8073"/>
                    <a:pt x="6605" y="8473"/>
                  </a:cubicBezTo>
                  <a:cubicBezTo>
                    <a:pt x="6571" y="8707"/>
                    <a:pt x="6638" y="8940"/>
                    <a:pt x="6738" y="9140"/>
                  </a:cubicBezTo>
                  <a:cubicBezTo>
                    <a:pt x="6838" y="9374"/>
                    <a:pt x="6972" y="9541"/>
                    <a:pt x="7205" y="9641"/>
                  </a:cubicBezTo>
                  <a:cubicBezTo>
                    <a:pt x="7572" y="9807"/>
                    <a:pt x="8006" y="9907"/>
                    <a:pt x="8439" y="9907"/>
                  </a:cubicBezTo>
                  <a:cubicBezTo>
                    <a:pt x="8806" y="9941"/>
                    <a:pt x="9173" y="10074"/>
                    <a:pt x="9440" y="10374"/>
                  </a:cubicBezTo>
                  <a:cubicBezTo>
                    <a:pt x="9674" y="10675"/>
                    <a:pt x="9740" y="11042"/>
                    <a:pt x="9674" y="11409"/>
                  </a:cubicBezTo>
                  <a:cubicBezTo>
                    <a:pt x="9574" y="12109"/>
                    <a:pt x="9107" y="12676"/>
                    <a:pt x="8806" y="13277"/>
                  </a:cubicBezTo>
                  <a:cubicBezTo>
                    <a:pt x="8640" y="13543"/>
                    <a:pt x="8506" y="13877"/>
                    <a:pt x="8473" y="14211"/>
                  </a:cubicBezTo>
                  <a:cubicBezTo>
                    <a:pt x="8439" y="14511"/>
                    <a:pt x="8473" y="14811"/>
                    <a:pt x="8573" y="15111"/>
                  </a:cubicBezTo>
                  <a:cubicBezTo>
                    <a:pt x="8740" y="15612"/>
                    <a:pt x="9207" y="15978"/>
                    <a:pt x="9740" y="16045"/>
                  </a:cubicBezTo>
                  <a:cubicBezTo>
                    <a:pt x="9799" y="16054"/>
                    <a:pt x="9855" y="16058"/>
                    <a:pt x="9910" y="16058"/>
                  </a:cubicBezTo>
                  <a:cubicBezTo>
                    <a:pt x="10074" y="16058"/>
                    <a:pt x="10224" y="16020"/>
                    <a:pt x="10374" y="15945"/>
                  </a:cubicBezTo>
                  <a:cubicBezTo>
                    <a:pt x="10541" y="15878"/>
                    <a:pt x="10674" y="15745"/>
                    <a:pt x="10808" y="15612"/>
                  </a:cubicBezTo>
                  <a:cubicBezTo>
                    <a:pt x="10941" y="15411"/>
                    <a:pt x="11008" y="15145"/>
                    <a:pt x="11008" y="14911"/>
                  </a:cubicBezTo>
                  <a:cubicBezTo>
                    <a:pt x="11008" y="14811"/>
                    <a:pt x="10975" y="14744"/>
                    <a:pt x="10941" y="14644"/>
                  </a:cubicBezTo>
                  <a:cubicBezTo>
                    <a:pt x="10941" y="14744"/>
                    <a:pt x="10941" y="14811"/>
                    <a:pt x="10941" y="14878"/>
                  </a:cubicBezTo>
                  <a:cubicBezTo>
                    <a:pt x="10941" y="15145"/>
                    <a:pt x="10875" y="15378"/>
                    <a:pt x="10741" y="15545"/>
                  </a:cubicBezTo>
                  <a:cubicBezTo>
                    <a:pt x="10641" y="15678"/>
                    <a:pt x="10474" y="15778"/>
                    <a:pt x="10341" y="15878"/>
                  </a:cubicBezTo>
                  <a:cubicBezTo>
                    <a:pt x="10194" y="15927"/>
                    <a:pt x="10048" y="15958"/>
                    <a:pt x="9901" y="15958"/>
                  </a:cubicBezTo>
                  <a:cubicBezTo>
                    <a:pt x="9848" y="15958"/>
                    <a:pt x="9794" y="15954"/>
                    <a:pt x="9740" y="15945"/>
                  </a:cubicBezTo>
                  <a:cubicBezTo>
                    <a:pt x="9240" y="15845"/>
                    <a:pt x="8840" y="15511"/>
                    <a:pt x="8673" y="15044"/>
                  </a:cubicBezTo>
                  <a:cubicBezTo>
                    <a:pt x="8573" y="14778"/>
                    <a:pt x="8540" y="14477"/>
                    <a:pt x="8573" y="14211"/>
                  </a:cubicBezTo>
                  <a:cubicBezTo>
                    <a:pt x="8640" y="13910"/>
                    <a:pt x="8740" y="13610"/>
                    <a:pt x="8906" y="13310"/>
                  </a:cubicBezTo>
                  <a:cubicBezTo>
                    <a:pt x="9040" y="13043"/>
                    <a:pt x="9240" y="12743"/>
                    <a:pt x="9407" y="12443"/>
                  </a:cubicBezTo>
                  <a:cubicBezTo>
                    <a:pt x="9607" y="12109"/>
                    <a:pt x="9740" y="11775"/>
                    <a:pt x="9807" y="11409"/>
                  </a:cubicBezTo>
                  <a:cubicBezTo>
                    <a:pt x="9874" y="11008"/>
                    <a:pt x="9807" y="10575"/>
                    <a:pt x="9574" y="10241"/>
                  </a:cubicBezTo>
                  <a:cubicBezTo>
                    <a:pt x="9273" y="9941"/>
                    <a:pt x="8873" y="9741"/>
                    <a:pt x="8439" y="9741"/>
                  </a:cubicBezTo>
                  <a:cubicBezTo>
                    <a:pt x="8039" y="9707"/>
                    <a:pt x="7639" y="9641"/>
                    <a:pt x="7272" y="9474"/>
                  </a:cubicBezTo>
                  <a:cubicBezTo>
                    <a:pt x="6938" y="9274"/>
                    <a:pt x="6738" y="8873"/>
                    <a:pt x="6772" y="8473"/>
                  </a:cubicBezTo>
                  <a:cubicBezTo>
                    <a:pt x="6772" y="8073"/>
                    <a:pt x="6872" y="7639"/>
                    <a:pt x="7005" y="7239"/>
                  </a:cubicBezTo>
                  <a:cubicBezTo>
                    <a:pt x="7105" y="6839"/>
                    <a:pt x="7139" y="6405"/>
                    <a:pt x="7072" y="6005"/>
                  </a:cubicBezTo>
                  <a:cubicBezTo>
                    <a:pt x="6938" y="5204"/>
                    <a:pt x="6505" y="4470"/>
                    <a:pt x="5871" y="3970"/>
                  </a:cubicBezTo>
                  <a:cubicBezTo>
                    <a:pt x="5271" y="3603"/>
                    <a:pt x="4570" y="3336"/>
                    <a:pt x="3836" y="3269"/>
                  </a:cubicBezTo>
                  <a:cubicBezTo>
                    <a:pt x="3236" y="3203"/>
                    <a:pt x="2635" y="3069"/>
                    <a:pt x="2102" y="2802"/>
                  </a:cubicBezTo>
                  <a:cubicBezTo>
                    <a:pt x="1301" y="2402"/>
                    <a:pt x="667" y="1768"/>
                    <a:pt x="300" y="934"/>
                  </a:cubicBezTo>
                  <a:cubicBezTo>
                    <a:pt x="167" y="634"/>
                    <a:pt x="67" y="33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5"/>
            <p:cNvSpPr/>
            <p:nvPr/>
          </p:nvSpPr>
          <p:spPr>
            <a:xfrm>
              <a:off x="5848320" y="1974585"/>
              <a:ext cx="151069" cy="179345"/>
            </a:xfrm>
            <a:custGeom>
              <a:avLst/>
              <a:gdLst/>
              <a:ahLst/>
              <a:cxnLst/>
              <a:rect l="l" t="t" r="r" b="b"/>
              <a:pathLst>
                <a:path w="10242" h="12159" extrusionOk="0">
                  <a:moveTo>
                    <a:pt x="10241" y="0"/>
                  </a:moveTo>
                  <a:cubicBezTo>
                    <a:pt x="10108" y="200"/>
                    <a:pt x="9908" y="401"/>
                    <a:pt x="9707" y="534"/>
                  </a:cubicBezTo>
                  <a:cubicBezTo>
                    <a:pt x="9441" y="701"/>
                    <a:pt x="9174" y="834"/>
                    <a:pt x="8874" y="968"/>
                  </a:cubicBezTo>
                  <a:cubicBezTo>
                    <a:pt x="8473" y="1101"/>
                    <a:pt x="8140" y="1335"/>
                    <a:pt x="7839" y="1635"/>
                  </a:cubicBezTo>
                  <a:cubicBezTo>
                    <a:pt x="7473" y="2002"/>
                    <a:pt x="7239" y="2469"/>
                    <a:pt x="7172" y="2969"/>
                  </a:cubicBezTo>
                  <a:cubicBezTo>
                    <a:pt x="7106" y="3570"/>
                    <a:pt x="7139" y="4137"/>
                    <a:pt x="7239" y="4704"/>
                  </a:cubicBezTo>
                  <a:cubicBezTo>
                    <a:pt x="7272" y="5004"/>
                    <a:pt x="7239" y="5304"/>
                    <a:pt x="7206" y="5604"/>
                  </a:cubicBezTo>
                  <a:cubicBezTo>
                    <a:pt x="7139" y="5905"/>
                    <a:pt x="7039" y="6205"/>
                    <a:pt x="6839" y="6438"/>
                  </a:cubicBezTo>
                  <a:cubicBezTo>
                    <a:pt x="6605" y="6672"/>
                    <a:pt x="6305" y="6805"/>
                    <a:pt x="6005" y="6839"/>
                  </a:cubicBezTo>
                  <a:lnTo>
                    <a:pt x="4971" y="6839"/>
                  </a:lnTo>
                  <a:cubicBezTo>
                    <a:pt x="4830" y="6810"/>
                    <a:pt x="4683" y="6800"/>
                    <a:pt x="4535" y="6800"/>
                  </a:cubicBezTo>
                  <a:cubicBezTo>
                    <a:pt x="4333" y="6800"/>
                    <a:pt x="4129" y="6819"/>
                    <a:pt x="3937" y="6839"/>
                  </a:cubicBezTo>
                  <a:cubicBezTo>
                    <a:pt x="3603" y="6905"/>
                    <a:pt x="3270" y="7039"/>
                    <a:pt x="2969" y="7239"/>
                  </a:cubicBezTo>
                  <a:cubicBezTo>
                    <a:pt x="2436" y="7572"/>
                    <a:pt x="2035" y="8140"/>
                    <a:pt x="1902" y="8773"/>
                  </a:cubicBezTo>
                  <a:cubicBezTo>
                    <a:pt x="1802" y="9407"/>
                    <a:pt x="2035" y="9974"/>
                    <a:pt x="2135" y="10508"/>
                  </a:cubicBezTo>
                  <a:cubicBezTo>
                    <a:pt x="2202" y="10741"/>
                    <a:pt x="2202" y="10975"/>
                    <a:pt x="2169" y="11242"/>
                  </a:cubicBezTo>
                  <a:cubicBezTo>
                    <a:pt x="2135" y="11442"/>
                    <a:pt x="2002" y="11675"/>
                    <a:pt x="1835" y="11809"/>
                  </a:cubicBezTo>
                  <a:cubicBezTo>
                    <a:pt x="1645" y="11978"/>
                    <a:pt x="1415" y="12067"/>
                    <a:pt x="1178" y="12067"/>
                  </a:cubicBezTo>
                  <a:cubicBezTo>
                    <a:pt x="1041" y="12067"/>
                    <a:pt x="902" y="12037"/>
                    <a:pt x="768" y="11976"/>
                  </a:cubicBezTo>
                  <a:cubicBezTo>
                    <a:pt x="501" y="11842"/>
                    <a:pt x="301" y="11609"/>
                    <a:pt x="234" y="11308"/>
                  </a:cubicBezTo>
                  <a:cubicBezTo>
                    <a:pt x="167" y="11042"/>
                    <a:pt x="201" y="10775"/>
                    <a:pt x="301" y="10541"/>
                  </a:cubicBezTo>
                  <a:lnTo>
                    <a:pt x="301" y="10541"/>
                  </a:lnTo>
                  <a:cubicBezTo>
                    <a:pt x="234" y="10608"/>
                    <a:pt x="201" y="10641"/>
                    <a:pt x="167" y="10741"/>
                  </a:cubicBezTo>
                  <a:cubicBezTo>
                    <a:pt x="1" y="11242"/>
                    <a:pt x="201" y="11809"/>
                    <a:pt x="701" y="12042"/>
                  </a:cubicBezTo>
                  <a:cubicBezTo>
                    <a:pt x="859" y="12121"/>
                    <a:pt x="1027" y="12159"/>
                    <a:pt x="1194" y="12159"/>
                  </a:cubicBezTo>
                  <a:cubicBezTo>
                    <a:pt x="1449" y="12159"/>
                    <a:pt x="1700" y="12070"/>
                    <a:pt x="1902" y="11909"/>
                  </a:cubicBezTo>
                  <a:cubicBezTo>
                    <a:pt x="2102" y="11742"/>
                    <a:pt x="2235" y="11509"/>
                    <a:pt x="2269" y="11275"/>
                  </a:cubicBezTo>
                  <a:cubicBezTo>
                    <a:pt x="2302" y="11008"/>
                    <a:pt x="2302" y="10741"/>
                    <a:pt x="2269" y="10475"/>
                  </a:cubicBezTo>
                  <a:cubicBezTo>
                    <a:pt x="2169" y="9941"/>
                    <a:pt x="1935" y="9407"/>
                    <a:pt x="2069" y="8807"/>
                  </a:cubicBezTo>
                  <a:cubicBezTo>
                    <a:pt x="2169" y="8206"/>
                    <a:pt x="2536" y="7706"/>
                    <a:pt x="3069" y="7372"/>
                  </a:cubicBezTo>
                  <a:cubicBezTo>
                    <a:pt x="3336" y="7206"/>
                    <a:pt x="3636" y="7105"/>
                    <a:pt x="3970" y="7039"/>
                  </a:cubicBezTo>
                  <a:cubicBezTo>
                    <a:pt x="4165" y="7000"/>
                    <a:pt x="4361" y="6983"/>
                    <a:pt x="4556" y="6983"/>
                  </a:cubicBezTo>
                  <a:cubicBezTo>
                    <a:pt x="4694" y="6983"/>
                    <a:pt x="4833" y="6992"/>
                    <a:pt x="4971" y="7005"/>
                  </a:cubicBezTo>
                  <a:cubicBezTo>
                    <a:pt x="5138" y="7022"/>
                    <a:pt x="5313" y="7030"/>
                    <a:pt x="5488" y="7030"/>
                  </a:cubicBezTo>
                  <a:cubicBezTo>
                    <a:pt x="5663" y="7030"/>
                    <a:pt x="5838" y="7022"/>
                    <a:pt x="6005" y="7005"/>
                  </a:cubicBezTo>
                  <a:cubicBezTo>
                    <a:pt x="6372" y="6972"/>
                    <a:pt x="6705" y="6805"/>
                    <a:pt x="6939" y="6572"/>
                  </a:cubicBezTo>
                  <a:cubicBezTo>
                    <a:pt x="7172" y="6305"/>
                    <a:pt x="7306" y="6005"/>
                    <a:pt x="7372" y="5671"/>
                  </a:cubicBezTo>
                  <a:cubicBezTo>
                    <a:pt x="7406" y="5338"/>
                    <a:pt x="7406" y="5037"/>
                    <a:pt x="7372" y="4704"/>
                  </a:cubicBezTo>
                  <a:cubicBezTo>
                    <a:pt x="7272" y="4170"/>
                    <a:pt x="7272" y="3603"/>
                    <a:pt x="7306" y="3036"/>
                  </a:cubicBezTo>
                  <a:cubicBezTo>
                    <a:pt x="7372" y="2569"/>
                    <a:pt x="7606" y="2135"/>
                    <a:pt x="7940" y="1768"/>
                  </a:cubicBezTo>
                  <a:cubicBezTo>
                    <a:pt x="8206" y="1468"/>
                    <a:pt x="8573" y="1235"/>
                    <a:pt x="8940" y="1068"/>
                  </a:cubicBezTo>
                  <a:cubicBezTo>
                    <a:pt x="9240" y="934"/>
                    <a:pt x="9507" y="768"/>
                    <a:pt x="9774" y="601"/>
                  </a:cubicBezTo>
                  <a:cubicBezTo>
                    <a:pt x="9908" y="467"/>
                    <a:pt x="10074" y="334"/>
                    <a:pt x="10174" y="167"/>
                  </a:cubicBezTo>
                  <a:cubicBezTo>
                    <a:pt x="10208" y="134"/>
                    <a:pt x="10241" y="100"/>
                    <a:pt x="10241" y="34"/>
                  </a:cubicBezTo>
                  <a:cubicBezTo>
                    <a:pt x="10241" y="34"/>
                    <a:pt x="10241" y="0"/>
                    <a:pt x="10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5"/>
            <p:cNvSpPr/>
            <p:nvPr/>
          </p:nvSpPr>
          <p:spPr>
            <a:xfrm>
              <a:off x="5669226" y="2729343"/>
              <a:ext cx="496957" cy="556975"/>
            </a:xfrm>
            <a:custGeom>
              <a:avLst/>
              <a:gdLst/>
              <a:ahLst/>
              <a:cxnLst/>
              <a:rect l="l" t="t" r="r" b="b"/>
              <a:pathLst>
                <a:path w="33692" h="37761" extrusionOk="0">
                  <a:moveTo>
                    <a:pt x="7473" y="0"/>
                  </a:moveTo>
                  <a:cubicBezTo>
                    <a:pt x="7473" y="0"/>
                    <a:pt x="4070" y="3136"/>
                    <a:pt x="2736" y="7172"/>
                  </a:cubicBezTo>
                  <a:cubicBezTo>
                    <a:pt x="1" y="15545"/>
                    <a:pt x="4671" y="37761"/>
                    <a:pt x="4671" y="37761"/>
                  </a:cubicBezTo>
                  <a:lnTo>
                    <a:pt x="16446" y="36927"/>
                  </a:lnTo>
                  <a:lnTo>
                    <a:pt x="33691" y="35959"/>
                  </a:lnTo>
                  <a:cubicBezTo>
                    <a:pt x="33691" y="27186"/>
                    <a:pt x="31123" y="9974"/>
                    <a:pt x="31123" y="9974"/>
                  </a:cubicBezTo>
                  <a:lnTo>
                    <a:pt x="30989" y="4804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5"/>
            <p:cNvSpPr/>
            <p:nvPr/>
          </p:nvSpPr>
          <p:spPr>
            <a:xfrm>
              <a:off x="5766148" y="2274718"/>
              <a:ext cx="457604" cy="579646"/>
            </a:xfrm>
            <a:custGeom>
              <a:avLst/>
              <a:gdLst/>
              <a:ahLst/>
              <a:cxnLst/>
              <a:rect l="l" t="t" r="r" b="b"/>
              <a:pathLst>
                <a:path w="31024" h="39298" extrusionOk="0">
                  <a:moveTo>
                    <a:pt x="15846" y="0"/>
                  </a:moveTo>
                  <a:lnTo>
                    <a:pt x="9241" y="367"/>
                  </a:lnTo>
                  <a:lnTo>
                    <a:pt x="6372" y="12909"/>
                  </a:lnTo>
                  <a:lnTo>
                    <a:pt x="6272" y="20081"/>
                  </a:lnTo>
                  <a:lnTo>
                    <a:pt x="1" y="30622"/>
                  </a:lnTo>
                  <a:cubicBezTo>
                    <a:pt x="1" y="30622"/>
                    <a:pt x="6157" y="39298"/>
                    <a:pt x="19844" y="39298"/>
                  </a:cubicBezTo>
                  <a:cubicBezTo>
                    <a:pt x="21668" y="39298"/>
                    <a:pt x="23625" y="39144"/>
                    <a:pt x="25719" y="38795"/>
                  </a:cubicBezTo>
                  <a:lnTo>
                    <a:pt x="26853" y="24818"/>
                  </a:lnTo>
                  <a:cubicBezTo>
                    <a:pt x="26853" y="24818"/>
                    <a:pt x="29589" y="17346"/>
                    <a:pt x="29722" y="14844"/>
                  </a:cubicBezTo>
                  <a:cubicBezTo>
                    <a:pt x="29856" y="12342"/>
                    <a:pt x="29722" y="9374"/>
                    <a:pt x="29722" y="9374"/>
                  </a:cubicBezTo>
                  <a:lnTo>
                    <a:pt x="31023" y="3603"/>
                  </a:lnTo>
                  <a:lnTo>
                    <a:pt x="25386" y="1134"/>
                  </a:lnTo>
                  <a:cubicBezTo>
                    <a:pt x="25386" y="1134"/>
                    <a:pt x="23128" y="3227"/>
                    <a:pt x="20212" y="3227"/>
                  </a:cubicBezTo>
                  <a:cubicBezTo>
                    <a:pt x="19656" y="3227"/>
                    <a:pt x="19075" y="3151"/>
                    <a:pt x="18481" y="2969"/>
                  </a:cubicBezTo>
                  <a:cubicBezTo>
                    <a:pt x="16313" y="2302"/>
                    <a:pt x="15846" y="0"/>
                    <a:pt x="1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5"/>
            <p:cNvSpPr/>
            <p:nvPr/>
          </p:nvSpPr>
          <p:spPr>
            <a:xfrm>
              <a:off x="5766148" y="2274718"/>
              <a:ext cx="457103" cy="579616"/>
            </a:xfrm>
            <a:custGeom>
              <a:avLst/>
              <a:gdLst/>
              <a:ahLst/>
              <a:cxnLst/>
              <a:rect l="l" t="t" r="r" b="b"/>
              <a:pathLst>
                <a:path w="30990" h="39296" extrusionOk="0">
                  <a:moveTo>
                    <a:pt x="15846" y="1"/>
                  </a:moveTo>
                  <a:cubicBezTo>
                    <a:pt x="15946" y="434"/>
                    <a:pt x="16112" y="834"/>
                    <a:pt x="16346" y="1201"/>
                  </a:cubicBezTo>
                  <a:cubicBezTo>
                    <a:pt x="16146" y="834"/>
                    <a:pt x="15946" y="434"/>
                    <a:pt x="15846" y="1"/>
                  </a:cubicBezTo>
                  <a:close/>
                  <a:moveTo>
                    <a:pt x="16346" y="1202"/>
                  </a:moveTo>
                  <a:cubicBezTo>
                    <a:pt x="16813" y="2036"/>
                    <a:pt x="17580" y="2669"/>
                    <a:pt x="18481" y="2936"/>
                  </a:cubicBezTo>
                  <a:cubicBezTo>
                    <a:pt x="17580" y="2636"/>
                    <a:pt x="16813" y="2036"/>
                    <a:pt x="16346" y="1202"/>
                  </a:cubicBezTo>
                  <a:close/>
                  <a:moveTo>
                    <a:pt x="25352" y="1101"/>
                  </a:moveTo>
                  <a:cubicBezTo>
                    <a:pt x="24752" y="1635"/>
                    <a:pt x="24051" y="2102"/>
                    <a:pt x="23318" y="2435"/>
                  </a:cubicBezTo>
                  <a:cubicBezTo>
                    <a:pt x="22359" y="2925"/>
                    <a:pt x="21304" y="3171"/>
                    <a:pt x="20250" y="3171"/>
                  </a:cubicBezTo>
                  <a:cubicBezTo>
                    <a:pt x="19655" y="3171"/>
                    <a:pt x="19059" y="3092"/>
                    <a:pt x="18481" y="2936"/>
                  </a:cubicBezTo>
                  <a:lnTo>
                    <a:pt x="18481" y="2936"/>
                  </a:lnTo>
                  <a:cubicBezTo>
                    <a:pt x="19037" y="3114"/>
                    <a:pt x="19622" y="3203"/>
                    <a:pt x="20218" y="3203"/>
                  </a:cubicBezTo>
                  <a:cubicBezTo>
                    <a:pt x="20516" y="3203"/>
                    <a:pt x="20816" y="3180"/>
                    <a:pt x="21116" y="3136"/>
                  </a:cubicBezTo>
                  <a:cubicBezTo>
                    <a:pt x="21883" y="3036"/>
                    <a:pt x="22617" y="2802"/>
                    <a:pt x="23318" y="2469"/>
                  </a:cubicBezTo>
                  <a:cubicBezTo>
                    <a:pt x="24051" y="2102"/>
                    <a:pt x="24752" y="1668"/>
                    <a:pt x="25386" y="1134"/>
                  </a:cubicBezTo>
                  <a:lnTo>
                    <a:pt x="30990" y="3603"/>
                  </a:lnTo>
                  <a:lnTo>
                    <a:pt x="25352" y="1101"/>
                  </a:lnTo>
                  <a:close/>
                  <a:moveTo>
                    <a:pt x="30990" y="3603"/>
                  </a:moveTo>
                  <a:lnTo>
                    <a:pt x="29722" y="9340"/>
                  </a:lnTo>
                  <a:cubicBezTo>
                    <a:pt x="29722" y="9342"/>
                    <a:pt x="29722" y="9352"/>
                    <a:pt x="29723" y="9370"/>
                  </a:cubicBezTo>
                  <a:lnTo>
                    <a:pt x="29723" y="9370"/>
                  </a:lnTo>
                  <a:lnTo>
                    <a:pt x="30990" y="3603"/>
                  </a:lnTo>
                  <a:close/>
                  <a:moveTo>
                    <a:pt x="29723" y="9370"/>
                  </a:moveTo>
                  <a:lnTo>
                    <a:pt x="29722" y="9374"/>
                  </a:lnTo>
                  <a:cubicBezTo>
                    <a:pt x="29722" y="9382"/>
                    <a:pt x="29724" y="9430"/>
                    <a:pt x="29727" y="9514"/>
                  </a:cubicBezTo>
                  <a:lnTo>
                    <a:pt x="29727" y="9514"/>
                  </a:lnTo>
                  <a:cubicBezTo>
                    <a:pt x="29725" y="9448"/>
                    <a:pt x="29724" y="9399"/>
                    <a:pt x="29723" y="9370"/>
                  </a:cubicBezTo>
                  <a:close/>
                  <a:moveTo>
                    <a:pt x="29727" y="9514"/>
                  </a:moveTo>
                  <a:cubicBezTo>
                    <a:pt x="29746" y="10188"/>
                    <a:pt x="29808" y="12685"/>
                    <a:pt x="29722" y="14811"/>
                  </a:cubicBezTo>
                  <a:cubicBezTo>
                    <a:pt x="29589" y="17279"/>
                    <a:pt x="26887" y="24718"/>
                    <a:pt x="26853" y="24785"/>
                  </a:cubicBezTo>
                  <a:lnTo>
                    <a:pt x="25719" y="38761"/>
                  </a:lnTo>
                  <a:cubicBezTo>
                    <a:pt x="23636" y="39109"/>
                    <a:pt x="21691" y="39259"/>
                    <a:pt x="19884" y="39259"/>
                  </a:cubicBezTo>
                  <a:cubicBezTo>
                    <a:pt x="13706" y="39259"/>
                    <a:pt x="9140" y="37496"/>
                    <a:pt x="6172" y="35793"/>
                  </a:cubicBezTo>
                  <a:cubicBezTo>
                    <a:pt x="4504" y="34825"/>
                    <a:pt x="2936" y="33658"/>
                    <a:pt x="1535" y="32290"/>
                  </a:cubicBezTo>
                  <a:cubicBezTo>
                    <a:pt x="968" y="31790"/>
                    <a:pt x="468" y="31223"/>
                    <a:pt x="1" y="30622"/>
                  </a:cubicBezTo>
                  <a:lnTo>
                    <a:pt x="1" y="30622"/>
                  </a:lnTo>
                  <a:cubicBezTo>
                    <a:pt x="435" y="31223"/>
                    <a:pt x="968" y="31790"/>
                    <a:pt x="1502" y="32323"/>
                  </a:cubicBezTo>
                  <a:cubicBezTo>
                    <a:pt x="2903" y="33691"/>
                    <a:pt x="4471" y="34859"/>
                    <a:pt x="6172" y="35826"/>
                  </a:cubicBezTo>
                  <a:cubicBezTo>
                    <a:pt x="8674" y="37260"/>
                    <a:pt x="11376" y="38228"/>
                    <a:pt x="14178" y="38761"/>
                  </a:cubicBezTo>
                  <a:cubicBezTo>
                    <a:pt x="16046" y="39128"/>
                    <a:pt x="17914" y="39295"/>
                    <a:pt x="19815" y="39295"/>
                  </a:cubicBezTo>
                  <a:cubicBezTo>
                    <a:pt x="21816" y="39295"/>
                    <a:pt x="23785" y="39128"/>
                    <a:pt x="25719" y="38795"/>
                  </a:cubicBezTo>
                  <a:lnTo>
                    <a:pt x="26853" y="24818"/>
                  </a:lnTo>
                  <a:cubicBezTo>
                    <a:pt x="26920" y="24685"/>
                    <a:pt x="29589" y="17279"/>
                    <a:pt x="29722" y="14844"/>
                  </a:cubicBezTo>
                  <a:cubicBezTo>
                    <a:pt x="29840" y="12698"/>
                    <a:pt x="29750" y="10138"/>
                    <a:pt x="29727" y="95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5"/>
            <p:cNvSpPr/>
            <p:nvPr/>
          </p:nvSpPr>
          <p:spPr>
            <a:xfrm>
              <a:off x="5916716" y="2567461"/>
              <a:ext cx="159418" cy="96952"/>
            </a:xfrm>
            <a:custGeom>
              <a:avLst/>
              <a:gdLst/>
              <a:ahLst/>
              <a:cxnLst/>
              <a:rect l="l" t="t" r="r" b="b"/>
              <a:pathLst>
                <a:path w="10808" h="6573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134"/>
                    <a:pt x="200" y="268"/>
                    <a:pt x="334" y="401"/>
                  </a:cubicBezTo>
                  <a:cubicBezTo>
                    <a:pt x="567" y="635"/>
                    <a:pt x="901" y="968"/>
                    <a:pt x="1301" y="1368"/>
                  </a:cubicBezTo>
                  <a:cubicBezTo>
                    <a:pt x="3569" y="3403"/>
                    <a:pt x="6171" y="4971"/>
                    <a:pt x="9007" y="6038"/>
                  </a:cubicBezTo>
                  <a:cubicBezTo>
                    <a:pt x="9574" y="6239"/>
                    <a:pt x="10007" y="6372"/>
                    <a:pt x="10341" y="6472"/>
                  </a:cubicBezTo>
                  <a:cubicBezTo>
                    <a:pt x="10474" y="6505"/>
                    <a:pt x="10641" y="6539"/>
                    <a:pt x="10808" y="6572"/>
                  </a:cubicBezTo>
                  <a:cubicBezTo>
                    <a:pt x="10674" y="6505"/>
                    <a:pt x="10508" y="6439"/>
                    <a:pt x="10341" y="6372"/>
                  </a:cubicBezTo>
                  <a:cubicBezTo>
                    <a:pt x="10041" y="6272"/>
                    <a:pt x="9607" y="6105"/>
                    <a:pt x="9073" y="5905"/>
                  </a:cubicBezTo>
                  <a:cubicBezTo>
                    <a:pt x="6271" y="4771"/>
                    <a:pt x="3703" y="3203"/>
                    <a:pt x="1401" y="1235"/>
                  </a:cubicBezTo>
                  <a:cubicBezTo>
                    <a:pt x="1001" y="868"/>
                    <a:pt x="634" y="535"/>
                    <a:pt x="400" y="334"/>
                  </a:cubicBezTo>
                  <a:cubicBezTo>
                    <a:pt x="267" y="201"/>
                    <a:pt x="134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5"/>
            <p:cNvSpPr/>
            <p:nvPr/>
          </p:nvSpPr>
          <p:spPr>
            <a:xfrm>
              <a:off x="5820767" y="2458238"/>
              <a:ext cx="350327" cy="233227"/>
            </a:xfrm>
            <a:custGeom>
              <a:avLst/>
              <a:gdLst/>
              <a:ahLst/>
              <a:cxnLst/>
              <a:rect l="l" t="t" r="r" b="b"/>
              <a:pathLst>
                <a:path w="23751" h="15812" extrusionOk="0">
                  <a:moveTo>
                    <a:pt x="9374" y="0"/>
                  </a:moveTo>
                  <a:lnTo>
                    <a:pt x="4470" y="1868"/>
                  </a:lnTo>
                  <a:lnTo>
                    <a:pt x="1135" y="10008"/>
                  </a:lnTo>
                  <a:lnTo>
                    <a:pt x="1" y="11942"/>
                  </a:lnTo>
                  <a:cubicBezTo>
                    <a:pt x="327" y="12080"/>
                    <a:pt x="667" y="12148"/>
                    <a:pt x="1004" y="12148"/>
                  </a:cubicBezTo>
                  <a:cubicBezTo>
                    <a:pt x="1562" y="12148"/>
                    <a:pt x="2111" y="11963"/>
                    <a:pt x="2569" y="11609"/>
                  </a:cubicBezTo>
                  <a:cubicBezTo>
                    <a:pt x="3203" y="10975"/>
                    <a:pt x="3703" y="10275"/>
                    <a:pt x="4037" y="9474"/>
                  </a:cubicBezTo>
                  <a:lnTo>
                    <a:pt x="6772" y="4137"/>
                  </a:lnTo>
                  <a:cubicBezTo>
                    <a:pt x="8101" y="3731"/>
                    <a:pt x="9476" y="3531"/>
                    <a:pt x="10852" y="3531"/>
                  </a:cubicBezTo>
                  <a:cubicBezTo>
                    <a:pt x="12758" y="3531"/>
                    <a:pt x="14664" y="3915"/>
                    <a:pt x="16446" y="4671"/>
                  </a:cubicBezTo>
                  <a:cubicBezTo>
                    <a:pt x="16913" y="4837"/>
                    <a:pt x="17346" y="5104"/>
                    <a:pt x="17680" y="5471"/>
                  </a:cubicBezTo>
                  <a:cubicBezTo>
                    <a:pt x="18080" y="6038"/>
                    <a:pt x="18314" y="6739"/>
                    <a:pt x="18314" y="7439"/>
                  </a:cubicBezTo>
                  <a:cubicBezTo>
                    <a:pt x="18547" y="9107"/>
                    <a:pt x="18714" y="10808"/>
                    <a:pt x="19381" y="12376"/>
                  </a:cubicBezTo>
                  <a:cubicBezTo>
                    <a:pt x="20015" y="13944"/>
                    <a:pt x="21249" y="15345"/>
                    <a:pt x="22884" y="15812"/>
                  </a:cubicBezTo>
                  <a:lnTo>
                    <a:pt x="23751" y="8240"/>
                  </a:lnTo>
                  <a:lnTo>
                    <a:pt x="21282" y="2202"/>
                  </a:lnTo>
                  <a:lnTo>
                    <a:pt x="9374" y="0"/>
                  </a:lnTo>
                  <a:close/>
                </a:path>
              </a:pathLst>
            </a:custGeom>
            <a:solidFill>
              <a:srgbClr val="FB6979">
                <a:alpha val="9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5"/>
            <p:cNvSpPr/>
            <p:nvPr/>
          </p:nvSpPr>
          <p:spPr>
            <a:xfrm>
              <a:off x="6190771" y="2324898"/>
              <a:ext cx="101864" cy="182059"/>
            </a:xfrm>
            <a:custGeom>
              <a:avLst/>
              <a:gdLst/>
              <a:ahLst/>
              <a:cxnLst/>
              <a:rect l="l" t="t" r="r" b="b"/>
              <a:pathLst>
                <a:path w="6906" h="12343" extrusionOk="0">
                  <a:moveTo>
                    <a:pt x="1535" y="1"/>
                  </a:moveTo>
                  <a:lnTo>
                    <a:pt x="0" y="5671"/>
                  </a:lnTo>
                  <a:lnTo>
                    <a:pt x="0" y="12343"/>
                  </a:lnTo>
                  <a:lnTo>
                    <a:pt x="6905" y="11976"/>
                  </a:lnTo>
                  <a:cubicBezTo>
                    <a:pt x="6905" y="11976"/>
                    <a:pt x="6305" y="6739"/>
                    <a:pt x="5471" y="4037"/>
                  </a:cubicBezTo>
                  <a:cubicBezTo>
                    <a:pt x="4337" y="334"/>
                    <a:pt x="1535" y="1"/>
                    <a:pt x="1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5"/>
            <p:cNvSpPr/>
            <p:nvPr/>
          </p:nvSpPr>
          <p:spPr>
            <a:xfrm>
              <a:off x="6190771" y="2324898"/>
              <a:ext cx="101864" cy="182561"/>
            </a:xfrm>
            <a:custGeom>
              <a:avLst/>
              <a:gdLst/>
              <a:ahLst/>
              <a:cxnLst/>
              <a:rect l="l" t="t" r="r" b="b"/>
              <a:pathLst>
                <a:path w="6906" h="12377" extrusionOk="0">
                  <a:moveTo>
                    <a:pt x="1535" y="1"/>
                  </a:moveTo>
                  <a:lnTo>
                    <a:pt x="0" y="5705"/>
                  </a:lnTo>
                  <a:lnTo>
                    <a:pt x="1535" y="34"/>
                  </a:lnTo>
                  <a:cubicBezTo>
                    <a:pt x="2068" y="134"/>
                    <a:pt x="2602" y="334"/>
                    <a:pt x="3069" y="634"/>
                  </a:cubicBezTo>
                  <a:cubicBezTo>
                    <a:pt x="2602" y="301"/>
                    <a:pt x="2068" y="101"/>
                    <a:pt x="1535" y="1"/>
                  </a:cubicBezTo>
                  <a:close/>
                  <a:moveTo>
                    <a:pt x="3069" y="634"/>
                  </a:moveTo>
                  <a:lnTo>
                    <a:pt x="3069" y="634"/>
                  </a:lnTo>
                  <a:cubicBezTo>
                    <a:pt x="4236" y="1435"/>
                    <a:pt x="5070" y="2636"/>
                    <a:pt x="5437" y="4037"/>
                  </a:cubicBezTo>
                  <a:cubicBezTo>
                    <a:pt x="6238" y="6672"/>
                    <a:pt x="6838" y="11709"/>
                    <a:pt x="6872" y="11976"/>
                  </a:cubicBezTo>
                  <a:lnTo>
                    <a:pt x="0" y="12343"/>
                  </a:lnTo>
                  <a:lnTo>
                    <a:pt x="0" y="12376"/>
                  </a:lnTo>
                  <a:lnTo>
                    <a:pt x="6905" y="11976"/>
                  </a:lnTo>
                  <a:cubicBezTo>
                    <a:pt x="6905" y="11943"/>
                    <a:pt x="6305" y="6705"/>
                    <a:pt x="5471" y="4037"/>
                  </a:cubicBezTo>
                  <a:cubicBezTo>
                    <a:pt x="5104" y="2636"/>
                    <a:pt x="4270" y="1435"/>
                    <a:pt x="3069" y="6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5"/>
            <p:cNvSpPr/>
            <p:nvPr/>
          </p:nvSpPr>
          <p:spPr>
            <a:xfrm>
              <a:off x="5779438" y="2280131"/>
              <a:ext cx="129903" cy="154993"/>
            </a:xfrm>
            <a:custGeom>
              <a:avLst/>
              <a:gdLst/>
              <a:ahLst/>
              <a:cxnLst/>
              <a:rect l="l" t="t" r="r" b="b"/>
              <a:pathLst>
                <a:path w="8807" h="10508" extrusionOk="0">
                  <a:moveTo>
                    <a:pt x="8340" y="0"/>
                  </a:moveTo>
                  <a:cubicBezTo>
                    <a:pt x="7039" y="0"/>
                    <a:pt x="5738" y="467"/>
                    <a:pt x="4771" y="1368"/>
                  </a:cubicBezTo>
                  <a:cubicBezTo>
                    <a:pt x="3270" y="2802"/>
                    <a:pt x="1" y="8273"/>
                    <a:pt x="1" y="8273"/>
                  </a:cubicBezTo>
                  <a:lnTo>
                    <a:pt x="6672" y="10508"/>
                  </a:lnTo>
                  <a:lnTo>
                    <a:pt x="8807" y="3870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5"/>
            <p:cNvSpPr/>
            <p:nvPr/>
          </p:nvSpPr>
          <p:spPr>
            <a:xfrm>
              <a:off x="5779438" y="2280131"/>
              <a:ext cx="129903" cy="155494"/>
            </a:xfrm>
            <a:custGeom>
              <a:avLst/>
              <a:gdLst/>
              <a:ahLst/>
              <a:cxnLst/>
              <a:rect l="l" t="t" r="r" b="b"/>
              <a:pathLst>
                <a:path w="8807" h="10542" extrusionOk="0">
                  <a:moveTo>
                    <a:pt x="4771" y="1368"/>
                  </a:moveTo>
                  <a:cubicBezTo>
                    <a:pt x="3487" y="2565"/>
                    <a:pt x="937" y="6712"/>
                    <a:pt x="202" y="7933"/>
                  </a:cubicBezTo>
                  <a:lnTo>
                    <a:pt x="202" y="7933"/>
                  </a:lnTo>
                  <a:cubicBezTo>
                    <a:pt x="951" y="6694"/>
                    <a:pt x="3520" y="2560"/>
                    <a:pt x="4771" y="1368"/>
                  </a:cubicBezTo>
                  <a:close/>
                  <a:moveTo>
                    <a:pt x="202" y="7933"/>
                  </a:moveTo>
                  <a:lnTo>
                    <a:pt x="202" y="7933"/>
                  </a:lnTo>
                  <a:cubicBezTo>
                    <a:pt x="105" y="8094"/>
                    <a:pt x="38" y="8207"/>
                    <a:pt x="10" y="8257"/>
                  </a:cubicBezTo>
                  <a:lnTo>
                    <a:pt x="10" y="8257"/>
                  </a:lnTo>
                  <a:cubicBezTo>
                    <a:pt x="33" y="8216"/>
                    <a:pt x="100" y="8103"/>
                    <a:pt x="202" y="7933"/>
                  </a:cubicBezTo>
                  <a:close/>
                  <a:moveTo>
                    <a:pt x="10" y="8257"/>
                  </a:moveTo>
                  <a:cubicBezTo>
                    <a:pt x="4" y="8266"/>
                    <a:pt x="1" y="8271"/>
                    <a:pt x="1" y="8273"/>
                  </a:cubicBezTo>
                  <a:cubicBezTo>
                    <a:pt x="3" y="8268"/>
                    <a:pt x="6" y="8263"/>
                    <a:pt x="10" y="8257"/>
                  </a:cubicBezTo>
                  <a:close/>
                  <a:moveTo>
                    <a:pt x="8373" y="0"/>
                  </a:moveTo>
                  <a:cubicBezTo>
                    <a:pt x="7940" y="0"/>
                    <a:pt x="7539" y="34"/>
                    <a:pt x="7139" y="134"/>
                  </a:cubicBezTo>
                  <a:cubicBezTo>
                    <a:pt x="6238" y="334"/>
                    <a:pt x="5438" y="734"/>
                    <a:pt x="4771" y="1368"/>
                  </a:cubicBezTo>
                  <a:cubicBezTo>
                    <a:pt x="5771" y="501"/>
                    <a:pt x="7039" y="34"/>
                    <a:pt x="8340" y="34"/>
                  </a:cubicBezTo>
                  <a:lnTo>
                    <a:pt x="8773" y="3870"/>
                  </a:lnTo>
                  <a:lnTo>
                    <a:pt x="6639" y="10508"/>
                  </a:lnTo>
                  <a:lnTo>
                    <a:pt x="1" y="8273"/>
                  </a:lnTo>
                  <a:lnTo>
                    <a:pt x="1" y="8273"/>
                  </a:lnTo>
                  <a:lnTo>
                    <a:pt x="6672" y="10541"/>
                  </a:lnTo>
                  <a:lnTo>
                    <a:pt x="8807" y="3870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5"/>
            <p:cNvSpPr/>
            <p:nvPr/>
          </p:nvSpPr>
          <p:spPr>
            <a:xfrm>
              <a:off x="6186833" y="2428723"/>
              <a:ext cx="31506" cy="80210"/>
            </a:xfrm>
            <a:custGeom>
              <a:avLst/>
              <a:gdLst/>
              <a:ahLst/>
              <a:cxnLst/>
              <a:rect l="l" t="t" r="r" b="b"/>
              <a:pathLst>
                <a:path w="2136" h="5438" extrusionOk="0">
                  <a:moveTo>
                    <a:pt x="2135" y="0"/>
                  </a:moveTo>
                  <a:lnTo>
                    <a:pt x="2135" y="0"/>
                  </a:lnTo>
                  <a:cubicBezTo>
                    <a:pt x="2002" y="234"/>
                    <a:pt x="1902" y="500"/>
                    <a:pt x="1802" y="801"/>
                  </a:cubicBezTo>
                  <a:cubicBezTo>
                    <a:pt x="1568" y="1334"/>
                    <a:pt x="1335" y="2001"/>
                    <a:pt x="1034" y="2702"/>
                  </a:cubicBezTo>
                  <a:cubicBezTo>
                    <a:pt x="767" y="3436"/>
                    <a:pt x="501" y="4070"/>
                    <a:pt x="267" y="4637"/>
                  </a:cubicBezTo>
                  <a:cubicBezTo>
                    <a:pt x="167" y="4870"/>
                    <a:pt x="67" y="5137"/>
                    <a:pt x="0" y="5437"/>
                  </a:cubicBezTo>
                  <a:cubicBezTo>
                    <a:pt x="167" y="5204"/>
                    <a:pt x="300" y="4937"/>
                    <a:pt x="401" y="4670"/>
                  </a:cubicBezTo>
                  <a:cubicBezTo>
                    <a:pt x="634" y="4203"/>
                    <a:pt x="934" y="3536"/>
                    <a:pt x="1234" y="2769"/>
                  </a:cubicBezTo>
                  <a:cubicBezTo>
                    <a:pt x="1568" y="2035"/>
                    <a:pt x="1768" y="1334"/>
                    <a:pt x="1935" y="834"/>
                  </a:cubicBezTo>
                  <a:cubicBezTo>
                    <a:pt x="2035" y="567"/>
                    <a:pt x="2102" y="267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5"/>
            <p:cNvSpPr/>
            <p:nvPr/>
          </p:nvSpPr>
          <p:spPr>
            <a:xfrm>
              <a:off x="5865047" y="2356876"/>
              <a:ext cx="25606" cy="94488"/>
            </a:xfrm>
            <a:custGeom>
              <a:avLst/>
              <a:gdLst/>
              <a:ahLst/>
              <a:cxnLst/>
              <a:rect l="l" t="t" r="r" b="b"/>
              <a:pathLst>
                <a:path w="1736" h="6406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1335" y="1035"/>
                    <a:pt x="1035" y="2102"/>
                    <a:pt x="768" y="3170"/>
                  </a:cubicBezTo>
                  <a:cubicBezTo>
                    <a:pt x="468" y="4237"/>
                    <a:pt x="201" y="5305"/>
                    <a:pt x="1" y="6405"/>
                  </a:cubicBezTo>
                  <a:cubicBezTo>
                    <a:pt x="368" y="5338"/>
                    <a:pt x="701" y="4304"/>
                    <a:pt x="968" y="3237"/>
                  </a:cubicBezTo>
                  <a:cubicBezTo>
                    <a:pt x="1268" y="2169"/>
                    <a:pt x="1535" y="1102"/>
                    <a:pt x="1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5"/>
            <p:cNvSpPr/>
            <p:nvPr/>
          </p:nvSpPr>
          <p:spPr>
            <a:xfrm>
              <a:off x="5964432" y="2277521"/>
              <a:ext cx="128443" cy="180776"/>
            </a:xfrm>
            <a:custGeom>
              <a:avLst/>
              <a:gdLst/>
              <a:ahLst/>
              <a:cxnLst/>
              <a:rect l="l" t="t" r="r" b="b"/>
              <a:pathLst>
                <a:path w="8708" h="12256" extrusionOk="0">
                  <a:moveTo>
                    <a:pt x="1246" y="0"/>
                  </a:moveTo>
                  <a:cubicBezTo>
                    <a:pt x="902" y="0"/>
                    <a:pt x="631" y="249"/>
                    <a:pt x="601" y="577"/>
                  </a:cubicBezTo>
                  <a:lnTo>
                    <a:pt x="1" y="11118"/>
                  </a:lnTo>
                  <a:cubicBezTo>
                    <a:pt x="1" y="11452"/>
                    <a:pt x="268" y="11752"/>
                    <a:pt x="601" y="11785"/>
                  </a:cubicBezTo>
                  <a:lnTo>
                    <a:pt x="7039" y="12252"/>
                  </a:lnTo>
                  <a:cubicBezTo>
                    <a:pt x="7060" y="12255"/>
                    <a:pt x="7082" y="12256"/>
                    <a:pt x="7103" y="12256"/>
                  </a:cubicBezTo>
                  <a:cubicBezTo>
                    <a:pt x="7414" y="12256"/>
                    <a:pt x="7708" y="12029"/>
                    <a:pt x="7740" y="11685"/>
                  </a:cubicBezTo>
                  <a:lnTo>
                    <a:pt x="8674" y="1678"/>
                  </a:lnTo>
                  <a:cubicBezTo>
                    <a:pt x="8707" y="1345"/>
                    <a:pt x="8440" y="1044"/>
                    <a:pt x="8107" y="978"/>
                  </a:cubicBezTo>
                  <a:lnTo>
                    <a:pt x="1368" y="10"/>
                  </a:lnTo>
                  <a:cubicBezTo>
                    <a:pt x="1327" y="3"/>
                    <a:pt x="1286" y="0"/>
                    <a:pt x="1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5"/>
            <p:cNvSpPr/>
            <p:nvPr/>
          </p:nvSpPr>
          <p:spPr>
            <a:xfrm>
              <a:off x="5990584" y="2372098"/>
              <a:ext cx="200689" cy="197842"/>
            </a:xfrm>
            <a:custGeom>
              <a:avLst/>
              <a:gdLst/>
              <a:ahLst/>
              <a:cxnLst/>
              <a:rect l="l" t="t" r="r" b="b"/>
              <a:pathLst>
                <a:path w="13606" h="13413" extrusionOk="0">
                  <a:moveTo>
                    <a:pt x="3010" y="1"/>
                  </a:moveTo>
                  <a:cubicBezTo>
                    <a:pt x="2598" y="1"/>
                    <a:pt x="2233" y="356"/>
                    <a:pt x="2297" y="804"/>
                  </a:cubicBezTo>
                  <a:cubicBezTo>
                    <a:pt x="2364" y="1404"/>
                    <a:pt x="5066" y="2371"/>
                    <a:pt x="5066" y="2371"/>
                  </a:cubicBezTo>
                  <a:lnTo>
                    <a:pt x="5666" y="3005"/>
                  </a:lnTo>
                  <a:cubicBezTo>
                    <a:pt x="5666" y="3005"/>
                    <a:pt x="6100" y="3372"/>
                    <a:pt x="5900" y="3639"/>
                  </a:cubicBezTo>
                  <a:cubicBezTo>
                    <a:pt x="5798" y="3770"/>
                    <a:pt x="5587" y="3812"/>
                    <a:pt x="5326" y="3812"/>
                  </a:cubicBezTo>
                  <a:cubicBezTo>
                    <a:pt x="4991" y="3812"/>
                    <a:pt x="4574" y="3743"/>
                    <a:pt x="4199" y="3706"/>
                  </a:cubicBezTo>
                  <a:cubicBezTo>
                    <a:pt x="3532" y="3672"/>
                    <a:pt x="1430" y="2972"/>
                    <a:pt x="830" y="2838"/>
                  </a:cubicBezTo>
                  <a:cubicBezTo>
                    <a:pt x="772" y="2829"/>
                    <a:pt x="717" y="2824"/>
                    <a:pt x="666" y="2824"/>
                  </a:cubicBezTo>
                  <a:cubicBezTo>
                    <a:pt x="184" y="2824"/>
                    <a:pt x="1" y="3239"/>
                    <a:pt x="363" y="3872"/>
                  </a:cubicBezTo>
                  <a:cubicBezTo>
                    <a:pt x="730" y="4540"/>
                    <a:pt x="4499" y="5507"/>
                    <a:pt x="4499" y="5507"/>
                  </a:cubicBezTo>
                  <a:cubicBezTo>
                    <a:pt x="4419" y="5522"/>
                    <a:pt x="4315" y="5529"/>
                    <a:pt x="4192" y="5529"/>
                  </a:cubicBezTo>
                  <a:cubicBezTo>
                    <a:pt x="3236" y="5529"/>
                    <a:pt x="1159" y="5106"/>
                    <a:pt x="863" y="4840"/>
                  </a:cubicBezTo>
                  <a:cubicBezTo>
                    <a:pt x="773" y="4749"/>
                    <a:pt x="663" y="4709"/>
                    <a:pt x="557" y="4709"/>
                  </a:cubicBezTo>
                  <a:cubicBezTo>
                    <a:pt x="348" y="4709"/>
                    <a:pt x="151" y="4864"/>
                    <a:pt x="129" y="5107"/>
                  </a:cubicBezTo>
                  <a:cubicBezTo>
                    <a:pt x="196" y="5540"/>
                    <a:pt x="329" y="5974"/>
                    <a:pt x="529" y="6408"/>
                  </a:cubicBezTo>
                  <a:lnTo>
                    <a:pt x="2197" y="7742"/>
                  </a:lnTo>
                  <a:cubicBezTo>
                    <a:pt x="2197" y="7742"/>
                    <a:pt x="5767" y="8642"/>
                    <a:pt x="6867" y="8943"/>
                  </a:cubicBezTo>
                  <a:cubicBezTo>
                    <a:pt x="7368" y="9063"/>
                    <a:pt x="7868" y="9123"/>
                    <a:pt x="8368" y="9123"/>
                  </a:cubicBezTo>
                  <a:cubicBezTo>
                    <a:pt x="8702" y="9123"/>
                    <a:pt x="9036" y="9096"/>
                    <a:pt x="9369" y="9043"/>
                  </a:cubicBezTo>
                  <a:lnTo>
                    <a:pt x="10070" y="13413"/>
                  </a:lnTo>
                  <a:lnTo>
                    <a:pt x="13605" y="9143"/>
                  </a:lnTo>
                  <a:lnTo>
                    <a:pt x="11671" y="5007"/>
                  </a:lnTo>
                  <a:lnTo>
                    <a:pt x="6867" y="1371"/>
                  </a:lnTo>
                  <a:cubicBezTo>
                    <a:pt x="6867" y="1371"/>
                    <a:pt x="3231" y="70"/>
                    <a:pt x="3065" y="3"/>
                  </a:cubicBezTo>
                  <a:cubicBezTo>
                    <a:pt x="3046" y="2"/>
                    <a:pt x="3028" y="1"/>
                    <a:pt x="3010" y="1"/>
                  </a:cubicBez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5"/>
            <p:cNvSpPr/>
            <p:nvPr/>
          </p:nvSpPr>
          <p:spPr>
            <a:xfrm>
              <a:off x="5874398" y="2365991"/>
              <a:ext cx="201736" cy="128178"/>
            </a:xfrm>
            <a:custGeom>
              <a:avLst/>
              <a:gdLst/>
              <a:ahLst/>
              <a:cxnLst/>
              <a:rect l="l" t="t" r="r" b="b"/>
              <a:pathLst>
                <a:path w="13677" h="8690" extrusionOk="0">
                  <a:moveTo>
                    <a:pt x="8044" y="0"/>
                  </a:moveTo>
                  <a:cubicBezTo>
                    <a:pt x="7197" y="0"/>
                    <a:pt x="6322" y="17"/>
                    <a:pt x="6205" y="83"/>
                  </a:cubicBezTo>
                  <a:cubicBezTo>
                    <a:pt x="5971" y="250"/>
                    <a:pt x="1135" y="4253"/>
                    <a:pt x="1135" y="4253"/>
                  </a:cubicBezTo>
                  <a:lnTo>
                    <a:pt x="0" y="4987"/>
                  </a:lnTo>
                  <a:lnTo>
                    <a:pt x="1902" y="8690"/>
                  </a:lnTo>
                  <a:lnTo>
                    <a:pt x="2469" y="8489"/>
                  </a:lnTo>
                  <a:lnTo>
                    <a:pt x="6372" y="7255"/>
                  </a:lnTo>
                  <a:cubicBezTo>
                    <a:pt x="6772" y="7155"/>
                    <a:pt x="7172" y="7122"/>
                    <a:pt x="7573" y="7088"/>
                  </a:cubicBezTo>
                  <a:cubicBezTo>
                    <a:pt x="7573" y="7088"/>
                    <a:pt x="8038" y="7101"/>
                    <a:pt x="8653" y="7101"/>
                  </a:cubicBezTo>
                  <a:cubicBezTo>
                    <a:pt x="9782" y="7101"/>
                    <a:pt x="11414" y="7059"/>
                    <a:pt x="11609" y="6822"/>
                  </a:cubicBezTo>
                  <a:cubicBezTo>
                    <a:pt x="11909" y="6455"/>
                    <a:pt x="11809" y="6321"/>
                    <a:pt x="11542" y="6221"/>
                  </a:cubicBezTo>
                  <a:cubicBezTo>
                    <a:pt x="10575" y="6054"/>
                    <a:pt x="9574" y="5988"/>
                    <a:pt x="8573" y="5954"/>
                  </a:cubicBezTo>
                  <a:cubicBezTo>
                    <a:pt x="8106" y="5921"/>
                    <a:pt x="7606" y="5821"/>
                    <a:pt x="7139" y="5687"/>
                  </a:cubicBezTo>
                  <a:cubicBezTo>
                    <a:pt x="7139" y="5687"/>
                    <a:pt x="8707" y="5621"/>
                    <a:pt x="9074" y="5587"/>
                  </a:cubicBezTo>
                  <a:cubicBezTo>
                    <a:pt x="9441" y="5521"/>
                    <a:pt x="12910" y="5421"/>
                    <a:pt x="12976" y="4820"/>
                  </a:cubicBezTo>
                  <a:cubicBezTo>
                    <a:pt x="13003" y="4338"/>
                    <a:pt x="12772" y="4071"/>
                    <a:pt x="11539" y="4071"/>
                  </a:cubicBezTo>
                  <a:cubicBezTo>
                    <a:pt x="11237" y="4071"/>
                    <a:pt x="10874" y="4087"/>
                    <a:pt x="10441" y="4120"/>
                  </a:cubicBezTo>
                  <a:cubicBezTo>
                    <a:pt x="9978" y="4157"/>
                    <a:pt x="9520" y="4176"/>
                    <a:pt x="9063" y="4176"/>
                  </a:cubicBezTo>
                  <a:cubicBezTo>
                    <a:pt x="8302" y="4176"/>
                    <a:pt x="7543" y="4124"/>
                    <a:pt x="6772" y="4020"/>
                  </a:cubicBezTo>
                  <a:lnTo>
                    <a:pt x="11709" y="3286"/>
                  </a:lnTo>
                  <a:cubicBezTo>
                    <a:pt x="11709" y="3286"/>
                    <a:pt x="13677" y="3052"/>
                    <a:pt x="13177" y="2418"/>
                  </a:cubicBezTo>
                  <a:cubicBezTo>
                    <a:pt x="12945" y="2125"/>
                    <a:pt x="11918" y="2046"/>
                    <a:pt x="10882" y="2046"/>
                  </a:cubicBezTo>
                  <a:cubicBezTo>
                    <a:pt x="9683" y="2046"/>
                    <a:pt x="8473" y="2152"/>
                    <a:pt x="8473" y="2152"/>
                  </a:cubicBezTo>
                  <a:lnTo>
                    <a:pt x="6572" y="2485"/>
                  </a:lnTo>
                  <a:lnTo>
                    <a:pt x="7272" y="1518"/>
                  </a:lnTo>
                  <a:cubicBezTo>
                    <a:pt x="7272" y="1518"/>
                    <a:pt x="9908" y="1251"/>
                    <a:pt x="10274" y="1084"/>
                  </a:cubicBezTo>
                  <a:cubicBezTo>
                    <a:pt x="10741" y="851"/>
                    <a:pt x="10842" y="584"/>
                    <a:pt x="10575" y="284"/>
                  </a:cubicBezTo>
                  <a:cubicBezTo>
                    <a:pt x="10371" y="109"/>
                    <a:pt x="10091" y="10"/>
                    <a:pt x="9823" y="10"/>
                  </a:cubicBezTo>
                  <a:cubicBezTo>
                    <a:pt x="9784" y="10"/>
                    <a:pt x="9746" y="12"/>
                    <a:pt x="9707" y="17"/>
                  </a:cubicBezTo>
                  <a:cubicBezTo>
                    <a:pt x="9707" y="17"/>
                    <a:pt x="8890" y="0"/>
                    <a:pt x="8044" y="0"/>
                  </a:cubicBez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5"/>
            <p:cNvSpPr/>
            <p:nvPr/>
          </p:nvSpPr>
          <p:spPr>
            <a:xfrm>
              <a:off x="5726795" y="2404607"/>
              <a:ext cx="175658" cy="238213"/>
            </a:xfrm>
            <a:custGeom>
              <a:avLst/>
              <a:gdLst/>
              <a:ahLst/>
              <a:cxnLst/>
              <a:rect l="l" t="t" r="r" b="b"/>
              <a:pathLst>
                <a:path w="11909" h="16150" extrusionOk="0">
                  <a:moveTo>
                    <a:pt x="4137" y="1"/>
                  </a:moveTo>
                  <a:cubicBezTo>
                    <a:pt x="4137" y="1"/>
                    <a:pt x="801" y="8507"/>
                    <a:pt x="401" y="10308"/>
                  </a:cubicBezTo>
                  <a:cubicBezTo>
                    <a:pt x="0" y="12309"/>
                    <a:pt x="801" y="15345"/>
                    <a:pt x="3469" y="16079"/>
                  </a:cubicBezTo>
                  <a:cubicBezTo>
                    <a:pt x="3638" y="16127"/>
                    <a:pt x="3809" y="16150"/>
                    <a:pt x="3981" y="16150"/>
                  </a:cubicBezTo>
                  <a:cubicBezTo>
                    <a:pt x="6084" y="16150"/>
                    <a:pt x="8376" y="12722"/>
                    <a:pt x="10041" y="9607"/>
                  </a:cubicBezTo>
                  <a:cubicBezTo>
                    <a:pt x="10675" y="8340"/>
                    <a:pt x="11909" y="6072"/>
                    <a:pt x="11909" y="6072"/>
                  </a:cubicBezTo>
                  <a:lnTo>
                    <a:pt x="10374" y="2102"/>
                  </a:lnTo>
                  <a:lnTo>
                    <a:pt x="9274" y="3103"/>
                  </a:lnTo>
                  <a:lnTo>
                    <a:pt x="9574" y="1869"/>
                  </a:lnTo>
                  <a:lnTo>
                    <a:pt x="4137" y="1"/>
                  </a:ln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5"/>
            <p:cNvSpPr/>
            <p:nvPr/>
          </p:nvSpPr>
          <p:spPr>
            <a:xfrm>
              <a:off x="6133689" y="2475451"/>
              <a:ext cx="153031" cy="236398"/>
            </a:xfrm>
            <a:custGeom>
              <a:avLst/>
              <a:gdLst/>
              <a:ahLst/>
              <a:cxnLst/>
              <a:rect l="l" t="t" r="r" b="b"/>
              <a:pathLst>
                <a:path w="10375" h="16027" extrusionOk="0">
                  <a:moveTo>
                    <a:pt x="2903" y="1"/>
                  </a:moveTo>
                  <a:lnTo>
                    <a:pt x="1" y="3670"/>
                  </a:lnTo>
                  <a:cubicBezTo>
                    <a:pt x="1" y="3670"/>
                    <a:pt x="368" y="6239"/>
                    <a:pt x="534" y="7673"/>
                  </a:cubicBezTo>
                  <a:cubicBezTo>
                    <a:pt x="1001" y="11443"/>
                    <a:pt x="2102" y="15812"/>
                    <a:pt x="4404" y="16012"/>
                  </a:cubicBezTo>
                  <a:cubicBezTo>
                    <a:pt x="4514" y="16022"/>
                    <a:pt x="4624" y="16026"/>
                    <a:pt x="4734" y="16026"/>
                  </a:cubicBezTo>
                  <a:cubicBezTo>
                    <a:pt x="7343" y="16026"/>
                    <a:pt x="9720" y="13430"/>
                    <a:pt x="10008" y="11509"/>
                  </a:cubicBezTo>
                  <a:cubicBezTo>
                    <a:pt x="10308" y="9708"/>
                    <a:pt x="10375" y="1802"/>
                    <a:pt x="10375" y="1802"/>
                  </a:cubicBezTo>
                  <a:lnTo>
                    <a:pt x="10375" y="1802"/>
                  </a:lnTo>
                  <a:lnTo>
                    <a:pt x="5405" y="2102"/>
                  </a:lnTo>
                  <a:lnTo>
                    <a:pt x="3903" y="2136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CC7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5"/>
            <p:cNvSpPr/>
            <p:nvPr/>
          </p:nvSpPr>
          <p:spPr>
            <a:xfrm>
              <a:off x="5891125" y="2365239"/>
              <a:ext cx="180097" cy="125493"/>
            </a:xfrm>
            <a:custGeom>
              <a:avLst/>
              <a:gdLst/>
              <a:ahLst/>
              <a:cxnLst/>
              <a:rect l="l" t="t" r="r" b="b"/>
              <a:pathLst>
                <a:path w="12210" h="8508" extrusionOk="0">
                  <a:moveTo>
                    <a:pt x="534" y="3837"/>
                  </a:moveTo>
                  <a:cubicBezTo>
                    <a:pt x="334" y="4004"/>
                    <a:pt x="201" y="4104"/>
                    <a:pt x="101" y="4171"/>
                  </a:cubicBezTo>
                  <a:lnTo>
                    <a:pt x="44" y="4246"/>
                  </a:lnTo>
                  <a:lnTo>
                    <a:pt x="44" y="4246"/>
                  </a:lnTo>
                  <a:cubicBezTo>
                    <a:pt x="65" y="4224"/>
                    <a:pt x="94" y="4197"/>
                    <a:pt x="134" y="4171"/>
                  </a:cubicBezTo>
                  <a:lnTo>
                    <a:pt x="534" y="3837"/>
                  </a:lnTo>
                  <a:close/>
                  <a:moveTo>
                    <a:pt x="44" y="4246"/>
                  </a:moveTo>
                  <a:lnTo>
                    <a:pt x="44" y="4246"/>
                  </a:lnTo>
                  <a:cubicBezTo>
                    <a:pt x="13" y="4280"/>
                    <a:pt x="1" y="4304"/>
                    <a:pt x="1" y="4304"/>
                  </a:cubicBezTo>
                  <a:lnTo>
                    <a:pt x="44" y="4246"/>
                  </a:lnTo>
                  <a:close/>
                  <a:moveTo>
                    <a:pt x="6338" y="1"/>
                  </a:moveTo>
                  <a:cubicBezTo>
                    <a:pt x="6005" y="1"/>
                    <a:pt x="5638" y="1"/>
                    <a:pt x="5304" y="34"/>
                  </a:cubicBezTo>
                  <a:cubicBezTo>
                    <a:pt x="5238" y="68"/>
                    <a:pt x="5138" y="68"/>
                    <a:pt x="5071" y="101"/>
                  </a:cubicBezTo>
                  <a:lnTo>
                    <a:pt x="4871" y="268"/>
                  </a:lnTo>
                  <a:lnTo>
                    <a:pt x="4504" y="568"/>
                  </a:lnTo>
                  <a:lnTo>
                    <a:pt x="2069" y="2569"/>
                  </a:lnTo>
                  <a:lnTo>
                    <a:pt x="534" y="3837"/>
                  </a:lnTo>
                  <a:lnTo>
                    <a:pt x="2069" y="2603"/>
                  </a:lnTo>
                  <a:lnTo>
                    <a:pt x="4537" y="601"/>
                  </a:lnTo>
                  <a:lnTo>
                    <a:pt x="4904" y="301"/>
                  </a:lnTo>
                  <a:lnTo>
                    <a:pt x="5104" y="168"/>
                  </a:lnTo>
                  <a:cubicBezTo>
                    <a:pt x="5171" y="134"/>
                    <a:pt x="5238" y="101"/>
                    <a:pt x="5304" y="101"/>
                  </a:cubicBezTo>
                  <a:cubicBezTo>
                    <a:pt x="5638" y="68"/>
                    <a:pt x="5972" y="68"/>
                    <a:pt x="6338" y="68"/>
                  </a:cubicBezTo>
                  <a:cubicBezTo>
                    <a:pt x="7039" y="68"/>
                    <a:pt x="7806" y="101"/>
                    <a:pt x="8573" y="101"/>
                  </a:cubicBezTo>
                  <a:cubicBezTo>
                    <a:pt x="8627" y="92"/>
                    <a:pt x="8678" y="88"/>
                    <a:pt x="8728" y="88"/>
                  </a:cubicBezTo>
                  <a:cubicBezTo>
                    <a:pt x="8865" y="88"/>
                    <a:pt x="8994" y="119"/>
                    <a:pt x="9140" y="168"/>
                  </a:cubicBezTo>
                  <a:cubicBezTo>
                    <a:pt x="9307" y="234"/>
                    <a:pt x="9441" y="335"/>
                    <a:pt x="9507" y="535"/>
                  </a:cubicBezTo>
                  <a:cubicBezTo>
                    <a:pt x="9607" y="701"/>
                    <a:pt x="9474" y="868"/>
                    <a:pt x="9307" y="968"/>
                  </a:cubicBezTo>
                  <a:cubicBezTo>
                    <a:pt x="9241" y="1002"/>
                    <a:pt x="9140" y="1068"/>
                    <a:pt x="9040" y="1102"/>
                  </a:cubicBezTo>
                  <a:cubicBezTo>
                    <a:pt x="8940" y="1135"/>
                    <a:pt x="8840" y="1135"/>
                    <a:pt x="8740" y="1168"/>
                  </a:cubicBezTo>
                  <a:cubicBezTo>
                    <a:pt x="7906" y="1335"/>
                    <a:pt x="7039" y="1402"/>
                    <a:pt x="6138" y="1502"/>
                  </a:cubicBezTo>
                  <a:cubicBezTo>
                    <a:pt x="6105" y="1502"/>
                    <a:pt x="6105" y="1502"/>
                    <a:pt x="6072" y="1535"/>
                  </a:cubicBezTo>
                  <a:lnTo>
                    <a:pt x="5404" y="2469"/>
                  </a:lnTo>
                  <a:cubicBezTo>
                    <a:pt x="5404" y="2469"/>
                    <a:pt x="5404" y="2503"/>
                    <a:pt x="5404" y="2503"/>
                  </a:cubicBezTo>
                  <a:cubicBezTo>
                    <a:pt x="5404" y="2536"/>
                    <a:pt x="5438" y="2569"/>
                    <a:pt x="5471" y="2569"/>
                  </a:cubicBezTo>
                  <a:lnTo>
                    <a:pt x="7373" y="2236"/>
                  </a:lnTo>
                  <a:cubicBezTo>
                    <a:pt x="8140" y="2169"/>
                    <a:pt x="8974" y="2136"/>
                    <a:pt x="9808" y="2136"/>
                  </a:cubicBezTo>
                  <a:cubicBezTo>
                    <a:pt x="10208" y="2169"/>
                    <a:pt x="10642" y="2169"/>
                    <a:pt x="11042" y="2203"/>
                  </a:cubicBezTo>
                  <a:cubicBezTo>
                    <a:pt x="11242" y="2236"/>
                    <a:pt x="11442" y="2269"/>
                    <a:pt x="11676" y="2336"/>
                  </a:cubicBezTo>
                  <a:cubicBezTo>
                    <a:pt x="11842" y="2369"/>
                    <a:pt x="12043" y="2469"/>
                    <a:pt x="12076" y="2636"/>
                  </a:cubicBezTo>
                  <a:cubicBezTo>
                    <a:pt x="12076" y="2736"/>
                    <a:pt x="12009" y="2803"/>
                    <a:pt x="11942" y="2870"/>
                  </a:cubicBezTo>
                  <a:cubicBezTo>
                    <a:pt x="11876" y="2903"/>
                    <a:pt x="11776" y="2970"/>
                    <a:pt x="11676" y="3003"/>
                  </a:cubicBezTo>
                  <a:cubicBezTo>
                    <a:pt x="11475" y="3070"/>
                    <a:pt x="11275" y="3137"/>
                    <a:pt x="11075" y="3170"/>
                  </a:cubicBezTo>
                  <a:cubicBezTo>
                    <a:pt x="10642" y="3270"/>
                    <a:pt x="10208" y="3303"/>
                    <a:pt x="9774" y="3403"/>
                  </a:cubicBezTo>
                  <a:lnTo>
                    <a:pt x="7106" y="3770"/>
                  </a:lnTo>
                  <a:lnTo>
                    <a:pt x="5638" y="4004"/>
                  </a:lnTo>
                  <a:cubicBezTo>
                    <a:pt x="5605" y="4004"/>
                    <a:pt x="5605" y="4004"/>
                    <a:pt x="5605" y="4037"/>
                  </a:cubicBezTo>
                  <a:cubicBezTo>
                    <a:pt x="5571" y="4071"/>
                    <a:pt x="5605" y="4104"/>
                    <a:pt x="5638" y="4104"/>
                  </a:cubicBezTo>
                  <a:cubicBezTo>
                    <a:pt x="6413" y="4218"/>
                    <a:pt x="7188" y="4270"/>
                    <a:pt x="7963" y="4270"/>
                  </a:cubicBezTo>
                  <a:cubicBezTo>
                    <a:pt x="8322" y="4270"/>
                    <a:pt x="8681" y="4258"/>
                    <a:pt x="9040" y="4237"/>
                  </a:cubicBezTo>
                  <a:cubicBezTo>
                    <a:pt x="9607" y="4171"/>
                    <a:pt x="10141" y="4171"/>
                    <a:pt x="10675" y="4171"/>
                  </a:cubicBezTo>
                  <a:cubicBezTo>
                    <a:pt x="10942" y="4171"/>
                    <a:pt x="11209" y="4204"/>
                    <a:pt x="11475" y="4304"/>
                  </a:cubicBezTo>
                  <a:cubicBezTo>
                    <a:pt x="11576" y="4337"/>
                    <a:pt x="11676" y="4404"/>
                    <a:pt x="11709" y="4538"/>
                  </a:cubicBezTo>
                  <a:cubicBezTo>
                    <a:pt x="11776" y="4638"/>
                    <a:pt x="11776" y="4738"/>
                    <a:pt x="11776" y="4871"/>
                  </a:cubicBezTo>
                  <a:cubicBezTo>
                    <a:pt x="11742" y="4938"/>
                    <a:pt x="11609" y="5005"/>
                    <a:pt x="11509" y="5071"/>
                  </a:cubicBezTo>
                  <a:cubicBezTo>
                    <a:pt x="11409" y="5105"/>
                    <a:pt x="11275" y="5138"/>
                    <a:pt x="11142" y="5171"/>
                  </a:cubicBezTo>
                  <a:cubicBezTo>
                    <a:pt x="10908" y="5238"/>
                    <a:pt x="10642" y="5271"/>
                    <a:pt x="10408" y="5305"/>
                  </a:cubicBezTo>
                  <a:cubicBezTo>
                    <a:pt x="9908" y="5405"/>
                    <a:pt x="9407" y="5438"/>
                    <a:pt x="8907" y="5472"/>
                  </a:cubicBezTo>
                  <a:lnTo>
                    <a:pt x="8140" y="5538"/>
                  </a:lnTo>
                  <a:cubicBezTo>
                    <a:pt x="7906" y="5538"/>
                    <a:pt x="7673" y="5605"/>
                    <a:pt x="7439" y="5605"/>
                  </a:cubicBezTo>
                  <a:lnTo>
                    <a:pt x="6005" y="5672"/>
                  </a:lnTo>
                  <a:cubicBezTo>
                    <a:pt x="5972" y="5672"/>
                    <a:pt x="5972" y="5705"/>
                    <a:pt x="5972" y="5705"/>
                  </a:cubicBezTo>
                  <a:cubicBezTo>
                    <a:pt x="5938" y="5738"/>
                    <a:pt x="5972" y="5772"/>
                    <a:pt x="6005" y="5772"/>
                  </a:cubicBezTo>
                  <a:cubicBezTo>
                    <a:pt x="6505" y="5939"/>
                    <a:pt x="7072" y="6039"/>
                    <a:pt x="7606" y="6039"/>
                  </a:cubicBezTo>
                  <a:cubicBezTo>
                    <a:pt x="8140" y="6072"/>
                    <a:pt x="8640" y="6105"/>
                    <a:pt x="9140" y="6139"/>
                  </a:cubicBezTo>
                  <a:cubicBezTo>
                    <a:pt x="9374" y="6172"/>
                    <a:pt x="9641" y="6172"/>
                    <a:pt x="9874" y="6205"/>
                  </a:cubicBezTo>
                  <a:cubicBezTo>
                    <a:pt x="10008" y="6239"/>
                    <a:pt x="10108" y="6239"/>
                    <a:pt x="10241" y="6272"/>
                  </a:cubicBezTo>
                  <a:cubicBezTo>
                    <a:pt x="10275" y="6272"/>
                    <a:pt x="10341" y="6272"/>
                    <a:pt x="10375" y="6305"/>
                  </a:cubicBezTo>
                  <a:cubicBezTo>
                    <a:pt x="10441" y="6305"/>
                    <a:pt x="10475" y="6339"/>
                    <a:pt x="10541" y="6372"/>
                  </a:cubicBezTo>
                  <a:cubicBezTo>
                    <a:pt x="10608" y="6439"/>
                    <a:pt x="10642" y="6539"/>
                    <a:pt x="10575" y="6639"/>
                  </a:cubicBezTo>
                  <a:cubicBezTo>
                    <a:pt x="10541" y="6672"/>
                    <a:pt x="10508" y="6706"/>
                    <a:pt x="10508" y="6772"/>
                  </a:cubicBezTo>
                  <a:lnTo>
                    <a:pt x="10441" y="6839"/>
                  </a:lnTo>
                  <a:cubicBezTo>
                    <a:pt x="10441" y="6839"/>
                    <a:pt x="10408" y="6873"/>
                    <a:pt x="10375" y="6873"/>
                  </a:cubicBezTo>
                  <a:cubicBezTo>
                    <a:pt x="10175" y="6939"/>
                    <a:pt x="9974" y="7006"/>
                    <a:pt x="9741" y="7006"/>
                  </a:cubicBezTo>
                  <a:cubicBezTo>
                    <a:pt x="8907" y="7073"/>
                    <a:pt x="8073" y="7106"/>
                    <a:pt x="7239" y="7106"/>
                  </a:cubicBezTo>
                  <a:cubicBezTo>
                    <a:pt x="7058" y="7089"/>
                    <a:pt x="6877" y="7081"/>
                    <a:pt x="6696" y="7081"/>
                  </a:cubicBezTo>
                  <a:cubicBezTo>
                    <a:pt x="6177" y="7081"/>
                    <a:pt x="5657" y="7149"/>
                    <a:pt x="5138" y="7273"/>
                  </a:cubicBezTo>
                  <a:cubicBezTo>
                    <a:pt x="3937" y="7673"/>
                    <a:pt x="2969" y="7973"/>
                    <a:pt x="2336" y="8173"/>
                  </a:cubicBezTo>
                  <a:lnTo>
                    <a:pt x="1568" y="8407"/>
                  </a:lnTo>
                  <a:lnTo>
                    <a:pt x="1402" y="8474"/>
                  </a:lnTo>
                  <a:lnTo>
                    <a:pt x="1335" y="8507"/>
                  </a:lnTo>
                  <a:lnTo>
                    <a:pt x="1402" y="8507"/>
                  </a:lnTo>
                  <a:lnTo>
                    <a:pt x="1568" y="8440"/>
                  </a:lnTo>
                  <a:lnTo>
                    <a:pt x="2336" y="8240"/>
                  </a:lnTo>
                  <a:lnTo>
                    <a:pt x="5204" y="7340"/>
                  </a:lnTo>
                  <a:cubicBezTo>
                    <a:pt x="5505" y="7239"/>
                    <a:pt x="5838" y="7206"/>
                    <a:pt x="6172" y="7173"/>
                  </a:cubicBezTo>
                  <a:lnTo>
                    <a:pt x="7272" y="7173"/>
                  </a:lnTo>
                  <a:cubicBezTo>
                    <a:pt x="7496" y="7182"/>
                    <a:pt x="7719" y="7186"/>
                    <a:pt x="7943" y="7186"/>
                  </a:cubicBezTo>
                  <a:cubicBezTo>
                    <a:pt x="8553" y="7186"/>
                    <a:pt x="9164" y="7155"/>
                    <a:pt x="9774" y="7106"/>
                  </a:cubicBezTo>
                  <a:cubicBezTo>
                    <a:pt x="10008" y="7106"/>
                    <a:pt x="10241" y="7039"/>
                    <a:pt x="10441" y="6939"/>
                  </a:cubicBezTo>
                  <a:cubicBezTo>
                    <a:pt x="10475" y="6939"/>
                    <a:pt x="10508" y="6906"/>
                    <a:pt x="10541" y="6873"/>
                  </a:cubicBezTo>
                  <a:lnTo>
                    <a:pt x="10575" y="6806"/>
                  </a:lnTo>
                  <a:cubicBezTo>
                    <a:pt x="10608" y="6772"/>
                    <a:pt x="10642" y="6706"/>
                    <a:pt x="10675" y="6672"/>
                  </a:cubicBezTo>
                  <a:cubicBezTo>
                    <a:pt x="10708" y="6606"/>
                    <a:pt x="10708" y="6539"/>
                    <a:pt x="10708" y="6472"/>
                  </a:cubicBezTo>
                  <a:cubicBezTo>
                    <a:pt x="10708" y="6406"/>
                    <a:pt x="10675" y="6339"/>
                    <a:pt x="10608" y="6305"/>
                  </a:cubicBezTo>
                  <a:cubicBezTo>
                    <a:pt x="10575" y="6272"/>
                    <a:pt x="10508" y="6239"/>
                    <a:pt x="10441" y="6205"/>
                  </a:cubicBezTo>
                  <a:cubicBezTo>
                    <a:pt x="10375" y="6205"/>
                    <a:pt x="10308" y="6172"/>
                    <a:pt x="10275" y="6172"/>
                  </a:cubicBezTo>
                  <a:lnTo>
                    <a:pt x="9908" y="6105"/>
                  </a:lnTo>
                  <a:cubicBezTo>
                    <a:pt x="9641" y="6072"/>
                    <a:pt x="9407" y="6039"/>
                    <a:pt x="9174" y="6039"/>
                  </a:cubicBezTo>
                  <a:cubicBezTo>
                    <a:pt x="8673" y="6005"/>
                    <a:pt x="8140" y="5972"/>
                    <a:pt x="7606" y="5939"/>
                  </a:cubicBezTo>
                  <a:cubicBezTo>
                    <a:pt x="7187" y="5912"/>
                    <a:pt x="6789" y="5866"/>
                    <a:pt x="6380" y="5766"/>
                  </a:cubicBezTo>
                  <a:lnTo>
                    <a:pt x="6380" y="5766"/>
                  </a:lnTo>
                  <a:cubicBezTo>
                    <a:pt x="6734" y="5756"/>
                    <a:pt x="7094" y="5730"/>
                    <a:pt x="7473" y="5705"/>
                  </a:cubicBezTo>
                  <a:cubicBezTo>
                    <a:pt x="7706" y="5705"/>
                    <a:pt x="7973" y="5638"/>
                    <a:pt x="8206" y="5638"/>
                  </a:cubicBezTo>
                  <a:lnTo>
                    <a:pt x="8940" y="5605"/>
                  </a:lnTo>
                  <a:cubicBezTo>
                    <a:pt x="9441" y="5572"/>
                    <a:pt x="9941" y="5505"/>
                    <a:pt x="10441" y="5438"/>
                  </a:cubicBezTo>
                  <a:cubicBezTo>
                    <a:pt x="10708" y="5405"/>
                    <a:pt x="10975" y="5371"/>
                    <a:pt x="11209" y="5305"/>
                  </a:cubicBezTo>
                  <a:cubicBezTo>
                    <a:pt x="11342" y="5271"/>
                    <a:pt x="11475" y="5238"/>
                    <a:pt x="11609" y="5171"/>
                  </a:cubicBezTo>
                  <a:cubicBezTo>
                    <a:pt x="11676" y="5138"/>
                    <a:pt x="11742" y="5105"/>
                    <a:pt x="11776" y="5071"/>
                  </a:cubicBezTo>
                  <a:cubicBezTo>
                    <a:pt x="11842" y="5038"/>
                    <a:pt x="11909" y="4971"/>
                    <a:pt x="11909" y="4871"/>
                  </a:cubicBezTo>
                  <a:cubicBezTo>
                    <a:pt x="11942" y="4738"/>
                    <a:pt x="11942" y="4604"/>
                    <a:pt x="11876" y="4471"/>
                  </a:cubicBezTo>
                  <a:cubicBezTo>
                    <a:pt x="11809" y="4337"/>
                    <a:pt x="11676" y="4237"/>
                    <a:pt x="11542" y="4204"/>
                  </a:cubicBezTo>
                  <a:cubicBezTo>
                    <a:pt x="11275" y="4104"/>
                    <a:pt x="11008" y="4037"/>
                    <a:pt x="10708" y="4037"/>
                  </a:cubicBezTo>
                  <a:cubicBezTo>
                    <a:pt x="10141" y="4037"/>
                    <a:pt x="9607" y="4037"/>
                    <a:pt x="9040" y="4104"/>
                  </a:cubicBezTo>
                  <a:cubicBezTo>
                    <a:pt x="8662" y="4126"/>
                    <a:pt x="8284" y="4137"/>
                    <a:pt x="7907" y="4137"/>
                  </a:cubicBezTo>
                  <a:cubicBezTo>
                    <a:pt x="7291" y="4137"/>
                    <a:pt x="6677" y="4107"/>
                    <a:pt x="6073" y="4048"/>
                  </a:cubicBezTo>
                  <a:lnTo>
                    <a:pt x="6073" y="4048"/>
                  </a:lnTo>
                  <a:lnTo>
                    <a:pt x="7106" y="3904"/>
                  </a:lnTo>
                  <a:lnTo>
                    <a:pt x="9774" y="3503"/>
                  </a:lnTo>
                  <a:cubicBezTo>
                    <a:pt x="10241" y="3437"/>
                    <a:pt x="10675" y="3403"/>
                    <a:pt x="11109" y="3303"/>
                  </a:cubicBezTo>
                  <a:cubicBezTo>
                    <a:pt x="11309" y="3270"/>
                    <a:pt x="11542" y="3203"/>
                    <a:pt x="11742" y="3137"/>
                  </a:cubicBezTo>
                  <a:cubicBezTo>
                    <a:pt x="11842" y="3070"/>
                    <a:pt x="11942" y="3036"/>
                    <a:pt x="12043" y="2970"/>
                  </a:cubicBezTo>
                  <a:cubicBezTo>
                    <a:pt x="12143" y="2903"/>
                    <a:pt x="12209" y="2770"/>
                    <a:pt x="12209" y="2636"/>
                  </a:cubicBezTo>
                  <a:cubicBezTo>
                    <a:pt x="12176" y="2503"/>
                    <a:pt x="12109" y="2403"/>
                    <a:pt x="12009" y="2336"/>
                  </a:cubicBezTo>
                  <a:cubicBezTo>
                    <a:pt x="11909" y="2269"/>
                    <a:pt x="11809" y="2236"/>
                    <a:pt x="11676" y="2203"/>
                  </a:cubicBezTo>
                  <a:cubicBezTo>
                    <a:pt x="11475" y="2136"/>
                    <a:pt x="11275" y="2102"/>
                    <a:pt x="11042" y="2102"/>
                  </a:cubicBezTo>
                  <a:cubicBezTo>
                    <a:pt x="10642" y="2036"/>
                    <a:pt x="10208" y="2036"/>
                    <a:pt x="9808" y="2036"/>
                  </a:cubicBezTo>
                  <a:cubicBezTo>
                    <a:pt x="8974" y="2036"/>
                    <a:pt x="8140" y="2069"/>
                    <a:pt x="7339" y="2136"/>
                  </a:cubicBezTo>
                  <a:lnTo>
                    <a:pt x="5627" y="2411"/>
                  </a:lnTo>
                  <a:lnTo>
                    <a:pt x="5627" y="2411"/>
                  </a:lnTo>
                  <a:lnTo>
                    <a:pt x="6182" y="1634"/>
                  </a:lnTo>
                  <a:lnTo>
                    <a:pt x="6182" y="1634"/>
                  </a:lnTo>
                  <a:cubicBezTo>
                    <a:pt x="7079" y="1535"/>
                    <a:pt x="7976" y="1435"/>
                    <a:pt x="8807" y="1269"/>
                  </a:cubicBezTo>
                  <a:cubicBezTo>
                    <a:pt x="8907" y="1269"/>
                    <a:pt x="9007" y="1235"/>
                    <a:pt x="9107" y="1202"/>
                  </a:cubicBezTo>
                  <a:cubicBezTo>
                    <a:pt x="9207" y="1168"/>
                    <a:pt x="9307" y="1102"/>
                    <a:pt x="9407" y="1035"/>
                  </a:cubicBezTo>
                  <a:cubicBezTo>
                    <a:pt x="9507" y="1002"/>
                    <a:pt x="9574" y="902"/>
                    <a:pt x="9641" y="802"/>
                  </a:cubicBezTo>
                  <a:cubicBezTo>
                    <a:pt x="9674" y="735"/>
                    <a:pt x="9674" y="601"/>
                    <a:pt x="9641" y="501"/>
                  </a:cubicBezTo>
                  <a:cubicBezTo>
                    <a:pt x="9607" y="401"/>
                    <a:pt x="9541" y="301"/>
                    <a:pt x="9474" y="234"/>
                  </a:cubicBezTo>
                  <a:cubicBezTo>
                    <a:pt x="9374" y="168"/>
                    <a:pt x="9307" y="101"/>
                    <a:pt x="9207" y="68"/>
                  </a:cubicBezTo>
                  <a:cubicBezTo>
                    <a:pt x="9007" y="1"/>
                    <a:pt x="8807" y="1"/>
                    <a:pt x="8607" y="1"/>
                  </a:cubicBez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5"/>
            <p:cNvSpPr/>
            <p:nvPr/>
          </p:nvSpPr>
          <p:spPr>
            <a:xfrm>
              <a:off x="5742533" y="2438546"/>
              <a:ext cx="134343" cy="109253"/>
            </a:xfrm>
            <a:custGeom>
              <a:avLst/>
              <a:gdLst/>
              <a:ahLst/>
              <a:cxnLst/>
              <a:rect l="l" t="t" r="r" b="b"/>
              <a:pathLst>
                <a:path w="9108" h="7407" extrusionOk="0">
                  <a:moveTo>
                    <a:pt x="9073" y="1"/>
                  </a:moveTo>
                  <a:cubicBezTo>
                    <a:pt x="9032" y="1"/>
                    <a:pt x="6981" y="1623"/>
                    <a:pt x="4504" y="3637"/>
                  </a:cubicBezTo>
                  <a:cubicBezTo>
                    <a:pt x="2002" y="5672"/>
                    <a:pt x="1" y="7340"/>
                    <a:pt x="34" y="7407"/>
                  </a:cubicBezTo>
                  <a:cubicBezTo>
                    <a:pt x="34" y="7407"/>
                    <a:pt x="34" y="7407"/>
                    <a:pt x="35" y="7407"/>
                  </a:cubicBezTo>
                  <a:cubicBezTo>
                    <a:pt x="76" y="7407"/>
                    <a:pt x="2127" y="5785"/>
                    <a:pt x="4604" y="3771"/>
                  </a:cubicBezTo>
                  <a:cubicBezTo>
                    <a:pt x="7106" y="1736"/>
                    <a:pt x="9107" y="35"/>
                    <a:pt x="9074" y="1"/>
                  </a:cubicBezTo>
                  <a:cubicBezTo>
                    <a:pt x="9074" y="1"/>
                    <a:pt x="9074" y="1"/>
                    <a:pt x="9073" y="1"/>
                  </a:cubicBez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5"/>
            <p:cNvSpPr/>
            <p:nvPr/>
          </p:nvSpPr>
          <p:spPr>
            <a:xfrm>
              <a:off x="6185845" y="2496116"/>
              <a:ext cx="55121" cy="118103"/>
            </a:xfrm>
            <a:custGeom>
              <a:avLst/>
              <a:gdLst/>
              <a:ahLst/>
              <a:cxnLst/>
              <a:rect l="l" t="t" r="r" b="b"/>
              <a:pathLst>
                <a:path w="3737" h="800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34"/>
                    <a:pt x="67" y="234"/>
                    <a:pt x="134" y="335"/>
                  </a:cubicBezTo>
                  <a:cubicBezTo>
                    <a:pt x="201" y="535"/>
                    <a:pt x="367" y="835"/>
                    <a:pt x="568" y="1169"/>
                  </a:cubicBezTo>
                  <a:cubicBezTo>
                    <a:pt x="935" y="1902"/>
                    <a:pt x="1468" y="2836"/>
                    <a:pt x="2035" y="3937"/>
                  </a:cubicBezTo>
                  <a:cubicBezTo>
                    <a:pt x="2536" y="4838"/>
                    <a:pt x="2969" y="5805"/>
                    <a:pt x="3303" y="6773"/>
                  </a:cubicBezTo>
                  <a:cubicBezTo>
                    <a:pt x="3603" y="7506"/>
                    <a:pt x="3703" y="8007"/>
                    <a:pt x="3737" y="8007"/>
                  </a:cubicBezTo>
                  <a:cubicBezTo>
                    <a:pt x="3737" y="7873"/>
                    <a:pt x="3703" y="7773"/>
                    <a:pt x="3703" y="7673"/>
                  </a:cubicBezTo>
                  <a:cubicBezTo>
                    <a:pt x="3636" y="7373"/>
                    <a:pt x="3536" y="7073"/>
                    <a:pt x="3436" y="6773"/>
                  </a:cubicBezTo>
                  <a:cubicBezTo>
                    <a:pt x="3103" y="5772"/>
                    <a:pt x="2702" y="4804"/>
                    <a:pt x="2202" y="3870"/>
                  </a:cubicBezTo>
                  <a:cubicBezTo>
                    <a:pt x="1635" y="2803"/>
                    <a:pt x="1068" y="1836"/>
                    <a:pt x="668" y="1135"/>
                  </a:cubicBezTo>
                  <a:lnTo>
                    <a:pt x="201" y="301"/>
                  </a:lnTo>
                  <a:cubicBezTo>
                    <a:pt x="134" y="201"/>
                    <a:pt x="67" y="101"/>
                    <a:pt x="1" y="1"/>
                  </a:cubicBezTo>
                  <a:close/>
                </a:path>
              </a:pathLst>
            </a:custGeom>
            <a:solidFill>
              <a:srgbClr val="844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3A1A12-D027-0E7C-D082-27EA2FAAE8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5480" y="3508659"/>
            <a:ext cx="3500120" cy="679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AE4CB57-7D89-22DA-860F-0659DC2F2C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69" y="328849"/>
            <a:ext cx="506842" cy="506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45"/>
          <p:cNvSpPr txBox="1">
            <a:spLocks noGrp="1"/>
          </p:cNvSpPr>
          <p:nvPr>
            <p:ph type="subTitle" idx="1"/>
          </p:nvPr>
        </p:nvSpPr>
        <p:spPr>
          <a:xfrm>
            <a:off x="1639563" y="1823773"/>
            <a:ext cx="29775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latin typeface="+mj-lt"/>
              </a:rPr>
              <a:t>вытрачаеться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ефективно</a:t>
            </a:r>
            <a:r>
              <a:rPr lang="ru-RU" dirty="0">
                <a:latin typeface="+mj-lt"/>
              </a:rPr>
              <a:t>, через не </a:t>
            </a:r>
            <a:r>
              <a:rPr lang="ru-RU" dirty="0" err="1">
                <a:latin typeface="+mj-lt"/>
              </a:rPr>
              <a:t>оптимізовані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маршрути</a:t>
            </a:r>
            <a:endParaRPr dirty="0">
              <a:latin typeface="+mj-lt"/>
            </a:endParaRPr>
          </a:p>
        </p:txBody>
      </p:sp>
      <p:sp>
        <p:nvSpPr>
          <p:cNvPr id="1106" name="Google Shape;1106;p45"/>
          <p:cNvSpPr txBox="1">
            <a:spLocks noGrp="1"/>
          </p:cNvSpPr>
          <p:nvPr>
            <p:ph type="title"/>
          </p:nvPr>
        </p:nvSpPr>
        <p:spPr>
          <a:xfrm>
            <a:off x="224117" y="480334"/>
            <a:ext cx="869576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/>
              <a:t>Ключові</a:t>
            </a:r>
            <a:r>
              <a:rPr lang="ru-RU" sz="2400" dirty="0"/>
              <a:t> </a:t>
            </a:r>
            <a:r>
              <a:rPr lang="ru-RU" sz="2400" dirty="0" err="1">
                <a:latin typeface="+mj-lt"/>
              </a:rPr>
              <a:t>проблеми</a:t>
            </a:r>
            <a:r>
              <a:rPr lang="ru-RU" sz="2400" dirty="0"/>
              <a:t> </a:t>
            </a:r>
            <a:r>
              <a:rPr lang="ru-RU" sz="2400" dirty="0" err="1"/>
              <a:t>логістики</a:t>
            </a:r>
            <a:r>
              <a:rPr lang="ru-RU" sz="2400" dirty="0"/>
              <a:t> без TMS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107" name="Google Shape;1107;p45"/>
          <p:cNvSpPr txBox="1">
            <a:spLocks noGrp="1"/>
          </p:cNvSpPr>
          <p:nvPr>
            <p:ph type="subTitle" idx="2"/>
          </p:nvPr>
        </p:nvSpPr>
        <p:spPr>
          <a:xfrm>
            <a:off x="1639563" y="1460406"/>
            <a:ext cx="29775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+mj-lt"/>
              </a:rPr>
              <a:t>Пального</a:t>
            </a:r>
            <a:endParaRPr sz="2000" dirty="0">
              <a:latin typeface="+mj-lt"/>
            </a:endParaRPr>
          </a:p>
        </p:txBody>
      </p:sp>
      <p:sp>
        <p:nvSpPr>
          <p:cNvPr id="1108" name="Google Shape;1108;p45"/>
          <p:cNvSpPr/>
          <p:nvPr/>
        </p:nvSpPr>
        <p:spPr>
          <a:xfrm>
            <a:off x="696195" y="1610301"/>
            <a:ext cx="943368" cy="9433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15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%</a:t>
            </a:r>
            <a:endParaRPr b="1" dirty="0">
              <a:solidFill>
                <a:schemeClr val="accent4">
                  <a:lumMod val="10000"/>
                </a:schemeClr>
              </a:solidFill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17" name="Google Shape;1099;p45">
            <a:extLst>
              <a:ext uri="{FF2B5EF4-FFF2-40B4-BE49-F238E27FC236}">
                <a16:creationId xmlns:a16="http://schemas.microsoft.com/office/drawing/2014/main" id="{9D2E1680-BDDA-BD2E-FDF2-4C39C4E83E06}"/>
              </a:ext>
            </a:extLst>
          </p:cNvPr>
          <p:cNvSpPr txBox="1">
            <a:spLocks/>
          </p:cNvSpPr>
          <p:nvPr/>
        </p:nvSpPr>
        <p:spPr>
          <a:xfrm>
            <a:off x="1658468" y="3256089"/>
            <a:ext cx="29775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indent="0"/>
            <a:r>
              <a:rPr lang="ru-RU" dirty="0" err="1">
                <a:latin typeface="+mj-lt"/>
              </a:rPr>
              <a:t>компанії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йде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логістику</a:t>
            </a:r>
            <a:r>
              <a:rPr lang="ru-RU" dirty="0">
                <a:latin typeface="+mj-lt"/>
              </a:rPr>
              <a:t>, а не в </a:t>
            </a:r>
            <a:r>
              <a:rPr lang="ru-RU" dirty="0" err="1">
                <a:latin typeface="+mj-lt"/>
              </a:rPr>
              <a:t>прибуток</a:t>
            </a:r>
            <a:r>
              <a:rPr lang="ru-RU" dirty="0">
                <a:latin typeface="+mj-lt"/>
              </a:rPr>
              <a:t> </a:t>
            </a:r>
          </a:p>
        </p:txBody>
      </p:sp>
      <p:sp>
        <p:nvSpPr>
          <p:cNvPr id="18" name="Google Shape;1107;p45">
            <a:extLst>
              <a:ext uri="{FF2B5EF4-FFF2-40B4-BE49-F238E27FC236}">
                <a16:creationId xmlns:a16="http://schemas.microsoft.com/office/drawing/2014/main" id="{8560A1B8-0571-5738-68D4-E074592B02CA}"/>
              </a:ext>
            </a:extLst>
          </p:cNvPr>
          <p:cNvSpPr txBox="1">
            <a:spLocks/>
          </p:cNvSpPr>
          <p:nvPr/>
        </p:nvSpPr>
        <p:spPr>
          <a:xfrm>
            <a:off x="1658468" y="2892722"/>
            <a:ext cx="29775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2000" dirty="0">
                <a:latin typeface="+mj-lt"/>
              </a:rPr>
              <a:t>Б</a:t>
            </a:r>
            <a:r>
              <a:rPr lang="ru-RU" sz="2000" b="1" dirty="0">
                <a:latin typeface="+mj-lt"/>
              </a:rPr>
              <a:t>юджету</a:t>
            </a:r>
            <a:endParaRPr lang="ru-RU" sz="2000" dirty="0">
              <a:latin typeface="+mj-lt"/>
            </a:endParaRPr>
          </a:p>
        </p:txBody>
      </p:sp>
      <p:sp>
        <p:nvSpPr>
          <p:cNvPr id="19" name="Google Shape;1108;p45">
            <a:extLst>
              <a:ext uri="{FF2B5EF4-FFF2-40B4-BE49-F238E27FC236}">
                <a16:creationId xmlns:a16="http://schemas.microsoft.com/office/drawing/2014/main" id="{8CB4F3EA-8536-4A70-75C5-62621B7327AD}"/>
              </a:ext>
            </a:extLst>
          </p:cNvPr>
          <p:cNvSpPr/>
          <p:nvPr/>
        </p:nvSpPr>
        <p:spPr>
          <a:xfrm>
            <a:off x="715100" y="3042617"/>
            <a:ext cx="943368" cy="9433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30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%</a:t>
            </a:r>
            <a:endParaRPr b="1" dirty="0">
              <a:solidFill>
                <a:schemeClr val="accent4">
                  <a:lumMod val="10000"/>
                </a:schemeClr>
              </a:solidFill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20" name="Google Shape;1099;p45">
            <a:extLst>
              <a:ext uri="{FF2B5EF4-FFF2-40B4-BE49-F238E27FC236}">
                <a16:creationId xmlns:a16="http://schemas.microsoft.com/office/drawing/2014/main" id="{CACEE66E-36A2-48D5-2F89-F4DA9765343B}"/>
              </a:ext>
            </a:extLst>
          </p:cNvPr>
          <p:cNvSpPr txBox="1">
            <a:spLocks/>
          </p:cNvSpPr>
          <p:nvPr/>
        </p:nvSpPr>
        <p:spPr>
          <a:xfrm>
            <a:off x="5682646" y="1823773"/>
            <a:ext cx="29775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indent="0"/>
            <a:r>
              <a:rPr lang="ru-RU" dirty="0" err="1">
                <a:latin typeface="+mj-lt"/>
              </a:rPr>
              <a:t>стикаються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запізненнями</a:t>
            </a:r>
            <a:endParaRPr lang="ru-RU" dirty="0">
              <a:latin typeface="+mj-lt"/>
            </a:endParaRPr>
          </a:p>
        </p:txBody>
      </p:sp>
      <p:sp>
        <p:nvSpPr>
          <p:cNvPr id="21" name="Google Shape;1107;p45">
            <a:extLst>
              <a:ext uri="{FF2B5EF4-FFF2-40B4-BE49-F238E27FC236}">
                <a16:creationId xmlns:a16="http://schemas.microsoft.com/office/drawing/2014/main" id="{E23DAAAF-C5B2-6DE8-229A-3F820F56FF25}"/>
              </a:ext>
            </a:extLst>
          </p:cNvPr>
          <p:cNvSpPr txBox="1">
            <a:spLocks/>
          </p:cNvSpPr>
          <p:nvPr/>
        </p:nvSpPr>
        <p:spPr>
          <a:xfrm>
            <a:off x="5682646" y="1460406"/>
            <a:ext cx="29775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2000" dirty="0" err="1">
                <a:latin typeface="+mj-lt"/>
              </a:rPr>
              <a:t>Компаній</a:t>
            </a:r>
            <a:endParaRPr lang="ru-RU" sz="2000" dirty="0">
              <a:latin typeface="+mj-lt"/>
            </a:endParaRPr>
          </a:p>
        </p:txBody>
      </p:sp>
      <p:sp>
        <p:nvSpPr>
          <p:cNvPr id="22" name="Google Shape;1108;p45">
            <a:extLst>
              <a:ext uri="{FF2B5EF4-FFF2-40B4-BE49-F238E27FC236}">
                <a16:creationId xmlns:a16="http://schemas.microsoft.com/office/drawing/2014/main" id="{75CC024E-2888-BF02-26AF-DBDC155AD224}"/>
              </a:ext>
            </a:extLst>
          </p:cNvPr>
          <p:cNvSpPr/>
          <p:nvPr/>
        </p:nvSpPr>
        <p:spPr>
          <a:xfrm>
            <a:off x="4739278" y="1610301"/>
            <a:ext cx="943368" cy="9433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45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%</a:t>
            </a:r>
            <a:endParaRPr b="1" dirty="0">
              <a:solidFill>
                <a:schemeClr val="accent4">
                  <a:lumMod val="10000"/>
                </a:schemeClr>
              </a:solidFill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sp>
        <p:nvSpPr>
          <p:cNvPr id="23" name="Google Shape;1099;p45">
            <a:extLst>
              <a:ext uri="{FF2B5EF4-FFF2-40B4-BE49-F238E27FC236}">
                <a16:creationId xmlns:a16="http://schemas.microsoft.com/office/drawing/2014/main" id="{737C6532-58D5-7108-7D5E-67CC479CBED8}"/>
              </a:ext>
            </a:extLst>
          </p:cNvPr>
          <p:cNvSpPr txBox="1">
            <a:spLocks/>
          </p:cNvSpPr>
          <p:nvPr/>
        </p:nvSpPr>
        <p:spPr>
          <a:xfrm>
            <a:off x="5682646" y="3256089"/>
            <a:ext cx="2977500" cy="6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0" indent="0"/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помилок</a:t>
            </a:r>
            <a:r>
              <a:rPr lang="ru-RU" dirty="0"/>
              <a:t> і </a:t>
            </a:r>
            <a:r>
              <a:rPr lang="ru-RU" dirty="0" err="1"/>
              <a:t>незадоволених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endParaRPr lang="ru-RU" dirty="0">
              <a:latin typeface="+mj-lt"/>
            </a:endParaRPr>
          </a:p>
        </p:txBody>
      </p:sp>
      <p:sp>
        <p:nvSpPr>
          <p:cNvPr id="24" name="Google Shape;1107;p45">
            <a:extLst>
              <a:ext uri="{FF2B5EF4-FFF2-40B4-BE49-F238E27FC236}">
                <a16:creationId xmlns:a16="http://schemas.microsoft.com/office/drawing/2014/main" id="{0F05E932-BF73-C4BE-BAC3-CA19B0579215}"/>
              </a:ext>
            </a:extLst>
          </p:cNvPr>
          <p:cNvSpPr txBox="1">
            <a:spLocks/>
          </p:cNvSpPr>
          <p:nvPr/>
        </p:nvSpPr>
        <p:spPr>
          <a:xfrm>
            <a:off x="5682646" y="2892722"/>
            <a:ext cx="29775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2000" dirty="0"/>
              <a:t>Не </a:t>
            </a:r>
            <a:r>
              <a:rPr lang="ru-RU" sz="2000" dirty="0" err="1"/>
              <a:t>автоматизован</a:t>
            </a:r>
            <a:r>
              <a:rPr lang="en-US" sz="2000" dirty="0" err="1"/>
              <a:t>i</a:t>
            </a:r>
            <a:endParaRPr lang="ru-RU" sz="2000" dirty="0">
              <a:latin typeface="+mj-lt"/>
            </a:endParaRPr>
          </a:p>
        </p:txBody>
      </p:sp>
      <p:sp>
        <p:nvSpPr>
          <p:cNvPr id="25" name="Google Shape;1108;p45">
            <a:extLst>
              <a:ext uri="{FF2B5EF4-FFF2-40B4-BE49-F238E27FC236}">
                <a16:creationId xmlns:a16="http://schemas.microsoft.com/office/drawing/2014/main" id="{0D275D0F-3718-1474-8E74-EF7878643FBF}"/>
              </a:ext>
            </a:extLst>
          </p:cNvPr>
          <p:cNvSpPr/>
          <p:nvPr/>
        </p:nvSpPr>
        <p:spPr>
          <a:xfrm>
            <a:off x="4739278" y="3042617"/>
            <a:ext cx="943368" cy="94336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60</a:t>
            </a: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Shippori Antique"/>
                <a:ea typeface="Shippori Antique"/>
                <a:cs typeface="Shippori Antique"/>
                <a:sym typeface="Shippori Antique"/>
              </a:rPr>
              <a:t>%</a:t>
            </a:r>
            <a:endParaRPr b="1" dirty="0">
              <a:solidFill>
                <a:schemeClr val="accent4">
                  <a:lumMod val="10000"/>
                </a:schemeClr>
              </a:solidFill>
              <a:latin typeface="Shippori Antique"/>
              <a:ea typeface="Shippori Antique"/>
              <a:cs typeface="Shippori Antique"/>
              <a:sym typeface="Shippori Antique"/>
            </a:endParaRPr>
          </a:p>
        </p:txBody>
      </p:sp>
      <p:pic>
        <p:nvPicPr>
          <p:cNvPr id="26" name="Рисунок 25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CE7685E-D21D-42DA-C98F-7D55185502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8" y="386498"/>
            <a:ext cx="644434" cy="64443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" grpId="0" animBg="1"/>
      <p:bldP spid="19" grpId="0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532;p76">
            <a:extLst>
              <a:ext uri="{FF2B5EF4-FFF2-40B4-BE49-F238E27FC236}">
                <a16:creationId xmlns:a16="http://schemas.microsoft.com/office/drawing/2014/main" id="{3506F0A6-2E87-B81E-CA08-4BC79FD95983}"/>
              </a:ext>
            </a:extLst>
          </p:cNvPr>
          <p:cNvSpPr/>
          <p:nvPr/>
        </p:nvSpPr>
        <p:spPr>
          <a:xfrm>
            <a:off x="3613848" y="1581295"/>
            <a:ext cx="1808513" cy="124336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50"/>
          <p:cNvSpPr txBox="1">
            <a:spLocks noGrp="1"/>
          </p:cNvSpPr>
          <p:nvPr>
            <p:ph type="subTitle" idx="4"/>
          </p:nvPr>
        </p:nvSpPr>
        <p:spPr>
          <a:xfrm>
            <a:off x="3260768" y="1400876"/>
            <a:ext cx="2571300" cy="11463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err="1">
                <a:solidFill>
                  <a:srgbClr val="00284C"/>
                </a:solidFill>
                <a:latin typeface="+mj-lt"/>
              </a:rPr>
              <a:t>Неефективне</a:t>
            </a:r>
            <a:r>
              <a:rPr lang="ru-RU" sz="1600" dirty="0">
                <a:solidFill>
                  <a:srgbClr val="00284C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284C"/>
                </a:solidFill>
                <a:latin typeface="+mj-lt"/>
              </a:rPr>
              <a:t>завантаження</a:t>
            </a:r>
            <a:r>
              <a:rPr lang="ru-RU" sz="1600" dirty="0">
                <a:solidFill>
                  <a:srgbClr val="00284C"/>
                </a:solidFill>
                <a:latin typeface="+mj-lt"/>
              </a:rPr>
              <a:t> транспорту</a:t>
            </a:r>
            <a:endParaRPr sz="1600" dirty="0">
              <a:solidFill>
                <a:srgbClr val="00284C"/>
              </a:solidFill>
              <a:latin typeface="+mj-lt"/>
            </a:endParaRPr>
          </a:p>
        </p:txBody>
      </p:sp>
      <p:sp>
        <p:nvSpPr>
          <p:cNvPr id="4" name="Google Shape;1106;p45">
            <a:extLst>
              <a:ext uri="{FF2B5EF4-FFF2-40B4-BE49-F238E27FC236}">
                <a16:creationId xmlns:a16="http://schemas.microsoft.com/office/drawing/2014/main" id="{41C55587-AA4E-4E8F-EE93-5E4147F95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897" y="361793"/>
            <a:ext cx="869576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/>
              <a:t>Ключові</a:t>
            </a:r>
            <a:r>
              <a:rPr lang="ru-RU" sz="2800" dirty="0"/>
              <a:t> </a:t>
            </a:r>
            <a:r>
              <a:rPr lang="ru-RU" sz="2800" dirty="0" err="1">
                <a:latin typeface="+mj-lt"/>
              </a:rPr>
              <a:t>проблеми</a:t>
            </a:r>
            <a:r>
              <a:rPr lang="ru-RU" sz="2800" dirty="0"/>
              <a:t> </a:t>
            </a:r>
            <a:r>
              <a:rPr lang="ru-RU" sz="2800" dirty="0" err="1"/>
              <a:t>логістики</a:t>
            </a:r>
            <a:r>
              <a:rPr lang="ru-RU" sz="2800" dirty="0"/>
              <a:t> без TMS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9DCD6C4-58C4-5E53-B910-446F9B2291B2}"/>
              </a:ext>
            </a:extLst>
          </p:cNvPr>
          <p:cNvSpPr>
            <a:spLocks noGrp="1" noChangeArrowheads="1"/>
          </p:cNvSpPr>
          <p:nvPr>
            <p:ph type="subTitle" idx="3"/>
          </p:nvPr>
        </p:nvSpPr>
        <p:spPr bwMode="auto">
          <a:xfrm>
            <a:off x="3082585" y="2635279"/>
            <a:ext cx="287103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Вантажівки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виїжджають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напівпорожніми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збільшує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витрати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Немає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оптимального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розподілу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заявок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транспортом. </a:t>
            </a:r>
          </a:p>
        </p:txBody>
      </p:sp>
      <p:sp>
        <p:nvSpPr>
          <p:cNvPr id="12" name="Google Shape;5532;p76">
            <a:extLst>
              <a:ext uri="{FF2B5EF4-FFF2-40B4-BE49-F238E27FC236}">
                <a16:creationId xmlns:a16="http://schemas.microsoft.com/office/drawing/2014/main" id="{E4B3F443-79A3-7B3A-DB83-DA28D295273C}"/>
              </a:ext>
            </a:extLst>
          </p:cNvPr>
          <p:cNvSpPr/>
          <p:nvPr/>
        </p:nvSpPr>
        <p:spPr>
          <a:xfrm>
            <a:off x="812210" y="1535300"/>
            <a:ext cx="1808513" cy="124336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F3E4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83;p50">
            <a:extLst>
              <a:ext uri="{FF2B5EF4-FFF2-40B4-BE49-F238E27FC236}">
                <a16:creationId xmlns:a16="http://schemas.microsoft.com/office/drawing/2014/main" id="{4850005E-1835-0605-850E-A7C41E0CEEE0}"/>
              </a:ext>
            </a:extLst>
          </p:cNvPr>
          <p:cNvSpPr txBox="1">
            <a:spLocks/>
          </p:cNvSpPr>
          <p:nvPr/>
        </p:nvSpPr>
        <p:spPr>
          <a:xfrm>
            <a:off x="624458" y="1400876"/>
            <a:ext cx="2247695" cy="11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600" dirty="0" err="1">
                <a:latin typeface="+mn-lt"/>
              </a:rPr>
              <a:t>Ручне</a:t>
            </a:r>
            <a:r>
              <a:rPr lang="ru-RU" sz="16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marL="0" indent="0"/>
            <a:r>
              <a:rPr lang="ru-RU" sz="1600" dirty="0" err="1">
                <a:latin typeface="+mn-lt"/>
              </a:rPr>
              <a:t>управління</a:t>
            </a:r>
            <a:r>
              <a:rPr lang="ru-RU" sz="16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marL="0" indent="0"/>
            <a:r>
              <a:rPr lang="ru-RU" sz="1600" dirty="0">
                <a:latin typeface="+mn-lt"/>
              </a:rPr>
              <a:t>та </a:t>
            </a:r>
            <a:r>
              <a:rPr lang="ru-RU" sz="1600" dirty="0" err="1">
                <a:latin typeface="+mn-lt"/>
              </a:rPr>
              <a:t>помилки</a:t>
            </a:r>
            <a:endParaRPr lang="ru-RU" sz="1600" dirty="0">
              <a:solidFill>
                <a:srgbClr val="00284C"/>
              </a:solidFill>
              <a:latin typeface="+mn-lt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83D0B70C-014A-7CB4-44B7-D25D2E9A8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087" y="2818965"/>
            <a:ext cx="258243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60%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компаній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працюють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без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автоматизації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спричиняє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 35%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помилок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Відсутність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єдиного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джерела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прийняття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2" name="Google Shape;5532;p76">
            <a:extLst>
              <a:ext uri="{FF2B5EF4-FFF2-40B4-BE49-F238E27FC236}">
                <a16:creationId xmlns:a16="http://schemas.microsoft.com/office/drawing/2014/main" id="{5329024A-F897-FA9C-A8BE-A38C4DE9D463}"/>
              </a:ext>
            </a:extLst>
          </p:cNvPr>
          <p:cNvSpPr/>
          <p:nvPr/>
        </p:nvSpPr>
        <p:spPr>
          <a:xfrm>
            <a:off x="6521836" y="1581295"/>
            <a:ext cx="1808513" cy="1243363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283;p50">
            <a:extLst>
              <a:ext uri="{FF2B5EF4-FFF2-40B4-BE49-F238E27FC236}">
                <a16:creationId xmlns:a16="http://schemas.microsoft.com/office/drawing/2014/main" id="{132E3E87-A0E3-8091-0F1D-10A95134C91F}"/>
              </a:ext>
            </a:extLst>
          </p:cNvPr>
          <p:cNvSpPr txBox="1">
            <a:spLocks/>
          </p:cNvSpPr>
          <p:nvPr/>
        </p:nvSpPr>
        <p:spPr>
          <a:xfrm>
            <a:off x="6334085" y="1400876"/>
            <a:ext cx="2247695" cy="1146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ru-RU" sz="1600" dirty="0" err="1">
                <a:latin typeface="+mn-lt"/>
              </a:rPr>
              <a:t>Відсутність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err="1">
                <a:latin typeface="+mn-lt"/>
              </a:rPr>
              <a:t>аналітики</a:t>
            </a:r>
            <a:r>
              <a:rPr lang="ru-RU" sz="1600" dirty="0">
                <a:latin typeface="+mn-lt"/>
              </a:rPr>
              <a:t> та </a:t>
            </a:r>
            <a:r>
              <a:rPr lang="ru-RU" sz="1600" dirty="0" err="1">
                <a:latin typeface="+mn-lt"/>
              </a:rPr>
              <a:t>прогнозування</a:t>
            </a:r>
            <a:endParaRPr lang="ru-RU" sz="1600" dirty="0">
              <a:solidFill>
                <a:srgbClr val="00284C"/>
              </a:solidFill>
              <a:latin typeface="+mn-lt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01A559FE-A569-E3FD-310C-DFDE806F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52" y="2635279"/>
            <a:ext cx="249828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Немає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аналізу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ефективності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маршрутів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роботи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водіїв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Відсутність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прогнозування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пробок та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можливих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ризиків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39" name="Рисунок 38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3FC8069-C9C3-4D80-52C1-D102A73FC8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8" y="386498"/>
            <a:ext cx="644434" cy="6444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488A05D-961D-9ECE-37F0-3BBB3DC4D1F8}"/>
              </a:ext>
            </a:extLst>
          </p:cNvPr>
          <p:cNvSpPr/>
          <p:nvPr/>
        </p:nvSpPr>
        <p:spPr>
          <a:xfrm>
            <a:off x="276448" y="247208"/>
            <a:ext cx="8591106" cy="4649086"/>
          </a:xfrm>
          <a:prstGeom prst="roundRect">
            <a:avLst>
              <a:gd name="adj" fmla="val 4413"/>
            </a:avLst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D8A9CF-03FE-FA79-FB02-7C42739EAE03}"/>
              </a:ext>
            </a:extLst>
          </p:cNvPr>
          <p:cNvSpPr/>
          <p:nvPr/>
        </p:nvSpPr>
        <p:spPr>
          <a:xfrm>
            <a:off x="2500829" y="2302524"/>
            <a:ext cx="4142342" cy="583895"/>
          </a:xfrm>
          <a:prstGeom prst="roundRect">
            <a:avLst>
              <a:gd name="adj" fmla="val 36136"/>
            </a:avLst>
          </a:prstGeom>
          <a:solidFill>
            <a:schemeClr val="accent6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8" name="Google Shape;668;p37"/>
          <p:cNvSpPr txBox="1">
            <a:spLocks noGrp="1"/>
          </p:cNvSpPr>
          <p:nvPr>
            <p:ph type="title"/>
          </p:nvPr>
        </p:nvSpPr>
        <p:spPr>
          <a:xfrm>
            <a:off x="1747209" y="2194286"/>
            <a:ext cx="5726700" cy="293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j-lt"/>
              </a:rPr>
              <a:t>Наше р</a:t>
            </a:r>
            <a:r>
              <a:rPr lang="en-US" dirty="0" err="1">
                <a:latin typeface="+mj-lt"/>
              </a:rPr>
              <a:t>i</a:t>
            </a:r>
            <a:r>
              <a:rPr lang="ru-RU" dirty="0" err="1">
                <a:latin typeface="+mj-lt"/>
              </a:rPr>
              <a:t>шення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5542113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4"/>
          <p:cNvSpPr txBox="1">
            <a:spLocks noGrp="1"/>
          </p:cNvSpPr>
          <p:nvPr>
            <p:ph type="subTitle" idx="1"/>
          </p:nvPr>
        </p:nvSpPr>
        <p:spPr>
          <a:xfrm>
            <a:off x="532436" y="1994091"/>
            <a:ext cx="8079128" cy="3149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+mj-lt"/>
              </a:rPr>
              <a:t>Бренд </a:t>
            </a:r>
            <a:r>
              <a:rPr lang="cs-CZ" sz="2000" b="1" dirty="0">
                <a:latin typeface="+mj-lt"/>
              </a:rPr>
              <a:t>Planarry</a:t>
            </a:r>
            <a:r>
              <a:rPr lang="cs-CZ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з'явився</a:t>
            </a:r>
            <a:r>
              <a:rPr lang="ru-RU" sz="2000" dirty="0">
                <a:latin typeface="+mj-lt"/>
              </a:rPr>
              <a:t> у 2017 </a:t>
            </a:r>
            <a:r>
              <a:rPr lang="ru-RU" sz="2000" dirty="0" err="1">
                <a:latin typeface="+mj-lt"/>
              </a:rPr>
              <a:t>році</a:t>
            </a:r>
            <a:r>
              <a:rPr lang="ru-RU" sz="2000" dirty="0">
                <a:latin typeface="+mj-lt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+mj-lt"/>
              </a:rPr>
              <a:t>Це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поєднання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слів</a:t>
            </a:r>
            <a:r>
              <a:rPr lang="ru-RU" sz="2000" dirty="0">
                <a:latin typeface="+mj-lt"/>
              </a:rPr>
              <a:t> «</a:t>
            </a:r>
            <a:r>
              <a:rPr lang="cs-CZ" sz="2000" b="1" dirty="0">
                <a:latin typeface="+mj-lt"/>
              </a:rPr>
              <a:t>Plan and carry</a:t>
            </a:r>
            <a:r>
              <a:rPr lang="cs-CZ" sz="2000" dirty="0">
                <a:latin typeface="+mj-lt"/>
              </a:rPr>
              <a:t>»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шо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означає</a:t>
            </a:r>
            <a:r>
              <a:rPr lang="ru-RU" sz="2000" dirty="0">
                <a:latin typeface="+mj-lt"/>
              </a:rPr>
              <a:t> - «</a:t>
            </a:r>
            <a:r>
              <a:rPr lang="ru-RU" sz="2000" b="1" dirty="0" err="1">
                <a:latin typeface="+mj-lt"/>
              </a:rPr>
              <a:t>Складати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реалістичні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плани</a:t>
            </a:r>
            <a:r>
              <a:rPr lang="ru-RU" sz="2000" b="1" dirty="0">
                <a:latin typeface="+mj-lt"/>
              </a:rPr>
              <a:t> доставки та </a:t>
            </a:r>
            <a:r>
              <a:rPr lang="ru-RU" sz="2000" b="1" dirty="0" err="1">
                <a:latin typeface="+mj-lt"/>
              </a:rPr>
              <a:t>втілювати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їх</a:t>
            </a:r>
            <a:r>
              <a:rPr lang="ru-RU" sz="2000" b="1" dirty="0">
                <a:latin typeface="+mj-lt"/>
              </a:rPr>
              <a:t> у </a:t>
            </a:r>
            <a:r>
              <a:rPr lang="ru-RU" sz="2000" b="1" dirty="0" err="1">
                <a:latin typeface="+mj-lt"/>
              </a:rPr>
              <a:t>життя</a:t>
            </a:r>
            <a:r>
              <a:rPr lang="ru-RU" sz="2000" dirty="0">
                <a:latin typeface="+mj-lt"/>
              </a:rPr>
              <a:t>».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+mj-lt"/>
              </a:rPr>
              <a:t>Незалежно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від</a:t>
            </a:r>
            <a:r>
              <a:rPr lang="ru-RU" sz="2000" dirty="0">
                <a:latin typeface="+mj-lt"/>
              </a:rPr>
              <a:t> конкретного </a:t>
            </a:r>
            <a:r>
              <a:rPr lang="ru-RU" sz="2000" dirty="0" err="1">
                <a:latin typeface="+mj-lt"/>
              </a:rPr>
              <a:t>завдання</a:t>
            </a:r>
            <a:r>
              <a:rPr lang="ru-RU" sz="2000" dirty="0">
                <a:latin typeface="+mj-lt"/>
              </a:rPr>
              <a:t>, ми </a:t>
            </a:r>
            <a:r>
              <a:rPr lang="ru-RU" sz="2000" dirty="0" err="1">
                <a:latin typeface="+mj-lt"/>
              </a:rPr>
              <a:t>фокусуємося</a:t>
            </a:r>
            <a:r>
              <a:rPr lang="ru-RU" sz="2000" dirty="0">
                <a:latin typeface="+mj-lt"/>
              </a:rPr>
              <a:t> на </a:t>
            </a:r>
            <a:r>
              <a:rPr lang="ru-RU" sz="2000" dirty="0" err="1">
                <a:latin typeface="+mj-lt"/>
              </a:rPr>
              <a:t>підвищенні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якості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обслуговування</a:t>
            </a:r>
            <a:r>
              <a:rPr lang="ru-RU" sz="2000" dirty="0">
                <a:latin typeface="+mj-lt"/>
              </a:rPr>
              <a:t> наших </a:t>
            </a:r>
            <a:r>
              <a:rPr lang="ru-RU" sz="2000" dirty="0" err="1">
                <a:latin typeface="+mj-lt"/>
              </a:rPr>
              <a:t>клієнтів</a:t>
            </a:r>
            <a:r>
              <a:rPr lang="ru-RU" sz="2000" dirty="0">
                <a:latin typeface="+mj-lt"/>
              </a:rPr>
              <a:t>. Ми </a:t>
            </a:r>
            <a:r>
              <a:rPr lang="ru-RU" sz="2000" dirty="0" err="1">
                <a:latin typeface="+mj-lt"/>
              </a:rPr>
              <a:t>забезпечуємо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економічні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стимули</a:t>
            </a:r>
            <a:r>
              <a:rPr lang="ru-RU" sz="2000" dirty="0">
                <a:latin typeface="+mj-lt"/>
              </a:rPr>
              <a:t> для </a:t>
            </a:r>
            <a:r>
              <a:rPr lang="ru-RU" sz="2000" dirty="0" err="1">
                <a:latin typeface="+mj-lt"/>
              </a:rPr>
              <a:t>розширення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розвитку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бізнесу</a:t>
            </a:r>
            <a:r>
              <a:rPr lang="ru-RU" sz="2000" dirty="0">
                <a:latin typeface="+mj-lt"/>
              </a:rPr>
              <a:t> наших </a:t>
            </a:r>
            <a:r>
              <a:rPr lang="ru-RU" sz="2000" dirty="0" err="1">
                <a:latin typeface="+mj-lt"/>
              </a:rPr>
              <a:t>клієнтів</a:t>
            </a:r>
            <a:r>
              <a:rPr lang="ru-RU" sz="2000" dirty="0">
                <a:latin typeface="+mj-lt"/>
              </a:rPr>
              <a:t>.</a:t>
            </a:r>
            <a:endParaRPr sz="2000" dirty="0">
              <a:latin typeface="+mj-lt"/>
            </a:endParaRPr>
          </a:p>
        </p:txBody>
      </p:sp>
      <p:pic>
        <p:nvPicPr>
          <p:cNvPr id="4" name="Shape 91">
            <a:extLst>
              <a:ext uri="{FF2B5EF4-FFF2-40B4-BE49-F238E27FC236}">
                <a16:creationId xmlns:a16="http://schemas.microsoft.com/office/drawing/2014/main" id="{E2EC0AF1-F366-86D5-7AD5-4F1665B9DAB9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001" y="808207"/>
            <a:ext cx="3773347" cy="1061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AA9C507-7377-8641-1921-C6448562F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979" y="721479"/>
            <a:ext cx="1061022" cy="106102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1775190" y="357509"/>
            <a:ext cx="559362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err="1">
                <a:latin typeface="+mj-lt"/>
              </a:rPr>
              <a:t>Єдине</a:t>
            </a:r>
            <a:r>
              <a:rPr lang="ru-RU" sz="3600" dirty="0">
                <a:latin typeface="+mj-lt"/>
              </a:rPr>
              <a:t> </a:t>
            </a:r>
            <a:r>
              <a:rPr lang="ru-RU" sz="3600" dirty="0" err="1">
                <a:latin typeface="+mj-lt"/>
              </a:rPr>
              <a:t>рішення</a:t>
            </a:r>
            <a:endParaRPr lang="ru-RU" sz="3600" dirty="0">
              <a:latin typeface="+mj-lt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subTitle" idx="1"/>
          </p:nvPr>
        </p:nvSpPr>
        <p:spPr>
          <a:xfrm>
            <a:off x="4276124" y="1361345"/>
            <a:ext cx="4654515" cy="3210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defTabSz="1219170">
              <a:lnSpc>
                <a:spcPct val="150000"/>
              </a:lnSpc>
            </a:pPr>
            <a:r>
              <a:rPr lang="ru-RU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Різні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типи </a:t>
            </a:r>
            <a:r>
              <a:rPr lang="ru-RU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бізнесу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- </a:t>
            </a:r>
            <a:r>
              <a:rPr lang="ru-RU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спільне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завдання</a:t>
            </a:r>
            <a:r>
              <a:rPr lang="ru-RU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</a:t>
            </a:r>
          </a:p>
          <a:p>
            <a:pPr algn="l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Організувати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надійне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обслуговування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великої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кількості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клієнтів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Зменшити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витрати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на транспорт при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заданому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рівні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сервісу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для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клієнта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Забезпечити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керованість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і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прозорість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процесів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доставок</a:t>
            </a:r>
          </a:p>
          <a:p>
            <a:pPr algn="l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Пов'язати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рентабельність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обслуговування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клієнта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з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умовами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сервісу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і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цінами</a:t>
            </a:r>
            <a:r>
              <a:rPr lang="ru-RU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для </a:t>
            </a:r>
            <a:r>
              <a:rPr lang="ru-RU" sz="14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нього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l" defTabSz="1219170">
              <a:lnSpc>
                <a:spcPct val="150000"/>
              </a:lnSpc>
            </a:pP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Google Shape;5555;p76">
            <a:extLst>
              <a:ext uri="{FF2B5EF4-FFF2-40B4-BE49-F238E27FC236}">
                <a16:creationId xmlns:a16="http://schemas.microsoft.com/office/drawing/2014/main" id="{B4BA683B-A965-59D0-0AA9-951A97742344}"/>
              </a:ext>
            </a:extLst>
          </p:cNvPr>
          <p:cNvGrpSpPr/>
          <p:nvPr/>
        </p:nvGrpSpPr>
        <p:grpSpPr>
          <a:xfrm>
            <a:off x="361025" y="1939250"/>
            <a:ext cx="3915100" cy="1828879"/>
            <a:chOff x="238125" y="1188750"/>
            <a:chExt cx="7140450" cy="3335550"/>
          </a:xfrm>
        </p:grpSpPr>
        <p:sp>
          <p:nvSpPr>
            <p:cNvPr id="3" name="Google Shape;5556;p76">
              <a:extLst>
                <a:ext uri="{FF2B5EF4-FFF2-40B4-BE49-F238E27FC236}">
                  <a16:creationId xmlns:a16="http://schemas.microsoft.com/office/drawing/2014/main" id="{D8C73858-CC87-D328-AAEA-5D4231230D77}"/>
                </a:ext>
              </a:extLst>
            </p:cNvPr>
            <p:cNvSpPr/>
            <p:nvPr/>
          </p:nvSpPr>
          <p:spPr>
            <a:xfrm>
              <a:off x="238125" y="1188750"/>
              <a:ext cx="3507026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F3E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ru-RU" b="1" dirty="0" err="1"/>
                <a:t>Виробництва</a:t>
              </a:r>
              <a:endParaRPr lang="ru-RU" b="1" dirty="0"/>
            </a:p>
          </p:txBody>
        </p:sp>
        <p:sp>
          <p:nvSpPr>
            <p:cNvPr id="4" name="Google Shape;5557;p76">
              <a:extLst>
                <a:ext uri="{FF2B5EF4-FFF2-40B4-BE49-F238E27FC236}">
                  <a16:creationId xmlns:a16="http://schemas.microsoft.com/office/drawing/2014/main" id="{3A2299AB-63A3-C249-355B-915FD8ACB637}"/>
                </a:ext>
              </a:extLst>
            </p:cNvPr>
            <p:cNvSpPr/>
            <p:nvPr/>
          </p:nvSpPr>
          <p:spPr>
            <a:xfrm>
              <a:off x="238125" y="2940300"/>
              <a:ext cx="3507026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267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lang="ru-RU" b="1" dirty="0">
                <a:solidFill>
                  <a:schemeClr val="accent6">
                    <a:lumMod val="95000"/>
                  </a:schemeClr>
                </a:solidFill>
              </a:endParaRPr>
            </a:p>
            <a:p>
              <a:r>
                <a:rPr lang="ru-RU" b="1" dirty="0" err="1">
                  <a:solidFill>
                    <a:schemeClr val="accent6">
                      <a:lumMod val="95000"/>
                    </a:schemeClr>
                  </a:solidFill>
                </a:rPr>
                <a:t>Кур'єрської</a:t>
              </a:r>
              <a:r>
                <a:rPr lang="ru-RU" b="1" dirty="0">
                  <a:solidFill>
                    <a:schemeClr val="accent6">
                      <a:lumMod val="95000"/>
                    </a:schemeClr>
                  </a:solidFill>
                </a:rPr>
                <a:t> </a:t>
              </a:r>
            </a:p>
            <a:p>
              <a:r>
                <a:rPr lang="ru-RU" b="1" dirty="0">
                  <a:solidFill>
                    <a:schemeClr val="accent6">
                      <a:lumMod val="95000"/>
                    </a:schemeClr>
                  </a:solidFill>
                </a:rPr>
                <a:t>доставки</a:t>
              </a:r>
            </a:p>
            <a:p>
              <a:endParaRPr lang="ru-RU" b="1" dirty="0">
                <a:solidFill>
                  <a:schemeClr val="accent6">
                    <a:lumMod val="95000"/>
                  </a:schemeClr>
                </a:solidFill>
              </a:endParaRPr>
            </a:p>
          </p:txBody>
        </p:sp>
        <p:sp>
          <p:nvSpPr>
            <p:cNvPr id="5" name="Google Shape;5558;p76">
              <a:extLst>
                <a:ext uri="{FF2B5EF4-FFF2-40B4-BE49-F238E27FC236}">
                  <a16:creationId xmlns:a16="http://schemas.microsoft.com/office/drawing/2014/main" id="{3BD1E416-ACE4-CC80-1D15-FE9A17B342DE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F3E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ru-RU" b="1" dirty="0" err="1">
                  <a:solidFill>
                    <a:schemeClr val="accent4">
                      <a:lumMod val="25000"/>
                    </a:schemeClr>
                  </a:solidFill>
                </a:rPr>
                <a:t>Дистрибуції</a:t>
              </a:r>
              <a:endParaRPr lang="ru-RU" b="1" dirty="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  <p:sp>
          <p:nvSpPr>
            <p:cNvPr id="6" name="Google Shape;5559;p76">
              <a:extLst>
                <a:ext uri="{FF2B5EF4-FFF2-40B4-BE49-F238E27FC236}">
                  <a16:creationId xmlns:a16="http://schemas.microsoft.com/office/drawing/2014/main" id="{04F775D2-BFF6-2108-0925-70E5C4C8B093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2673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 lang="ru-RU" b="1" dirty="0">
                <a:solidFill>
                  <a:schemeClr val="accent6">
                    <a:lumMod val="95000"/>
                  </a:schemeClr>
                </a:solidFill>
              </a:endParaRPr>
            </a:p>
            <a:p>
              <a:pPr algn="r"/>
              <a:r>
                <a:rPr lang="ru-RU" b="1" dirty="0" err="1">
                  <a:solidFill>
                    <a:schemeClr val="accent6">
                      <a:lumMod val="95000"/>
                    </a:schemeClr>
                  </a:solidFill>
                </a:rPr>
                <a:t>Транспортних</a:t>
              </a:r>
              <a:r>
                <a:rPr lang="ru-RU" b="1" dirty="0">
                  <a:solidFill>
                    <a:schemeClr val="accent6">
                      <a:lumMod val="95000"/>
                    </a:schemeClr>
                  </a:solidFill>
                </a:rPr>
                <a:t> </a:t>
              </a:r>
              <a:r>
                <a:rPr lang="ru-RU" b="1" dirty="0" err="1">
                  <a:solidFill>
                    <a:schemeClr val="accent6">
                      <a:lumMod val="95000"/>
                    </a:schemeClr>
                  </a:solidFill>
                </a:rPr>
                <a:t>компаній</a:t>
              </a:r>
              <a:endParaRPr lang="ru-RU" b="1" dirty="0">
                <a:solidFill>
                  <a:schemeClr val="accent6">
                    <a:lumMod val="95000"/>
                  </a:schemeClr>
                </a:solidFill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dirty="0">
                <a:solidFill>
                  <a:schemeClr val="accent6">
                    <a:lumMod val="95000"/>
                  </a:schemeClr>
                </a:solidFill>
              </a:endParaRPr>
            </a:p>
          </p:txBody>
        </p:sp>
        <p:sp>
          <p:nvSpPr>
            <p:cNvPr id="7" name="Google Shape;5560;p76">
              <a:extLst>
                <a:ext uri="{FF2B5EF4-FFF2-40B4-BE49-F238E27FC236}">
                  <a16:creationId xmlns:a16="http://schemas.microsoft.com/office/drawing/2014/main" id="{F3EC6EE4-12B1-9E71-E6D8-3CD847BA5409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" name="Рисунок 7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57503FC-3AF5-53D0-1652-1A8341350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145" y="2509193"/>
            <a:ext cx="780860" cy="7808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7B20EA-C279-0396-34CA-BDAD7D70C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25" y="357509"/>
            <a:ext cx="601271" cy="601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52"/>
          <p:cNvSpPr txBox="1">
            <a:spLocks noGrp="1"/>
          </p:cNvSpPr>
          <p:nvPr>
            <p:ph type="subTitle" idx="1"/>
          </p:nvPr>
        </p:nvSpPr>
        <p:spPr>
          <a:xfrm>
            <a:off x="1223841" y="1343144"/>
            <a:ext cx="3410578" cy="856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Отримання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запиту</a:t>
            </a:r>
            <a:r>
              <a:rPr lang="ru-RU" dirty="0">
                <a:latin typeface="+mn-lt"/>
              </a:rPr>
              <a:t> на доставку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API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CRM</a:t>
            </a:r>
            <a:endParaRPr dirty="0">
              <a:latin typeface="+mn-lt"/>
            </a:endParaRPr>
          </a:p>
        </p:txBody>
      </p:sp>
      <p:sp>
        <p:nvSpPr>
          <p:cNvPr id="1341" name="Google Shape;1341;p52"/>
          <p:cNvSpPr txBox="1">
            <a:spLocks noGrp="1"/>
          </p:cNvSpPr>
          <p:nvPr>
            <p:ph type="subTitle" idx="2"/>
          </p:nvPr>
        </p:nvSpPr>
        <p:spPr>
          <a:xfrm>
            <a:off x="1223842" y="979778"/>
            <a:ext cx="23091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latin typeface="+mn-lt"/>
              </a:rPr>
              <a:t>Вантаж</a:t>
            </a:r>
            <a:endParaRPr sz="1800" dirty="0">
              <a:latin typeface="+mn-lt"/>
            </a:endParaRPr>
          </a:p>
        </p:txBody>
      </p:sp>
      <p:sp>
        <p:nvSpPr>
          <p:cNvPr id="1342" name="Google Shape;1342;p52"/>
          <p:cNvSpPr txBox="1">
            <a:spLocks noGrp="1"/>
          </p:cNvSpPr>
          <p:nvPr>
            <p:ph type="subTitle" idx="3"/>
          </p:nvPr>
        </p:nvSpPr>
        <p:spPr>
          <a:xfrm>
            <a:off x="5485128" y="1314877"/>
            <a:ext cx="3381184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Облік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первинних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документів</a:t>
            </a:r>
            <a:endParaRPr lang="ru-RU" dirty="0">
              <a:latin typeface="+mn-l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Обмін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даними</a:t>
            </a:r>
            <a:r>
              <a:rPr lang="ru-RU" dirty="0">
                <a:latin typeface="+mn-lt"/>
              </a:rPr>
              <a:t> з </a:t>
            </a:r>
            <a:r>
              <a:rPr lang="ru-RU" dirty="0" err="1">
                <a:latin typeface="+mn-lt"/>
              </a:rPr>
              <a:t>обліковою</a:t>
            </a:r>
            <a:r>
              <a:rPr lang="ru-RU" dirty="0">
                <a:latin typeface="+mn-lt"/>
              </a:rPr>
              <a:t> системою</a:t>
            </a:r>
          </a:p>
        </p:txBody>
      </p:sp>
      <p:sp>
        <p:nvSpPr>
          <p:cNvPr id="1343" name="Google Shape;1343;p52"/>
          <p:cNvSpPr txBox="1">
            <a:spLocks noGrp="1"/>
          </p:cNvSpPr>
          <p:nvPr>
            <p:ph type="subTitle" idx="4"/>
          </p:nvPr>
        </p:nvSpPr>
        <p:spPr>
          <a:xfrm>
            <a:off x="5485129" y="951510"/>
            <a:ext cx="23091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latin typeface="+mn-lt"/>
              </a:rPr>
              <a:t>Документи</a:t>
            </a:r>
            <a:endParaRPr lang="ru-RU" sz="1800" dirty="0">
              <a:latin typeface="+mn-lt"/>
            </a:endParaRPr>
          </a:p>
        </p:txBody>
      </p:sp>
      <p:sp>
        <p:nvSpPr>
          <p:cNvPr id="1346" name="Google Shape;1346;p52"/>
          <p:cNvSpPr txBox="1">
            <a:spLocks noGrp="1"/>
          </p:cNvSpPr>
          <p:nvPr>
            <p:ph type="subTitle" idx="7"/>
          </p:nvPr>
        </p:nvSpPr>
        <p:spPr>
          <a:xfrm>
            <a:off x="1282130" y="4000344"/>
            <a:ext cx="23091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Оперативні</a:t>
            </a:r>
            <a:r>
              <a:rPr lang="ru-RU" dirty="0">
                <a:latin typeface="+mn-lt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Аналітичні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1347" name="Google Shape;1347;p52"/>
          <p:cNvSpPr txBox="1">
            <a:spLocks noGrp="1"/>
          </p:cNvSpPr>
          <p:nvPr>
            <p:ph type="subTitle" idx="8"/>
          </p:nvPr>
        </p:nvSpPr>
        <p:spPr>
          <a:xfrm>
            <a:off x="1282125" y="3637044"/>
            <a:ext cx="2309100" cy="5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latin typeface="+mn-lt"/>
              </a:rPr>
              <a:t>Звіти</a:t>
            </a:r>
            <a:endParaRPr lang="ru-RU" sz="1800" dirty="0">
              <a:latin typeface="+mn-lt"/>
            </a:endParaRPr>
          </a:p>
        </p:txBody>
      </p:sp>
      <p:sp>
        <p:nvSpPr>
          <p:cNvPr id="1348" name="Google Shape;1348;p52"/>
          <p:cNvSpPr txBox="1">
            <a:spLocks noGrp="1"/>
          </p:cNvSpPr>
          <p:nvPr>
            <p:ph type="title"/>
          </p:nvPr>
        </p:nvSpPr>
        <p:spPr>
          <a:xfrm>
            <a:off x="715050" y="274413"/>
            <a:ext cx="7713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/>
              <a:t>Автоматизація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endParaRPr sz="2400" dirty="0"/>
          </a:p>
        </p:txBody>
      </p:sp>
      <p:sp>
        <p:nvSpPr>
          <p:cNvPr id="1353" name="Google Shape;1353;p52"/>
          <p:cNvSpPr/>
          <p:nvPr/>
        </p:nvSpPr>
        <p:spPr>
          <a:xfrm>
            <a:off x="504567" y="1242400"/>
            <a:ext cx="673500" cy="673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52"/>
          <p:cNvSpPr/>
          <p:nvPr/>
        </p:nvSpPr>
        <p:spPr>
          <a:xfrm>
            <a:off x="460893" y="2509354"/>
            <a:ext cx="673500" cy="673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52"/>
          <p:cNvSpPr/>
          <p:nvPr/>
        </p:nvSpPr>
        <p:spPr>
          <a:xfrm>
            <a:off x="4711625" y="2657565"/>
            <a:ext cx="673500" cy="673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6" name="Google Shape;1356;p52"/>
          <p:cNvSpPr/>
          <p:nvPr/>
        </p:nvSpPr>
        <p:spPr>
          <a:xfrm>
            <a:off x="4711625" y="1203033"/>
            <a:ext cx="673500" cy="673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52"/>
          <p:cNvSpPr/>
          <p:nvPr/>
        </p:nvSpPr>
        <p:spPr>
          <a:xfrm>
            <a:off x="535501" y="3856494"/>
            <a:ext cx="673500" cy="6735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6480;p78">
            <a:extLst>
              <a:ext uri="{FF2B5EF4-FFF2-40B4-BE49-F238E27FC236}">
                <a16:creationId xmlns:a16="http://schemas.microsoft.com/office/drawing/2014/main" id="{33AEB946-CC5A-DA4C-349A-D757331E5C5C}"/>
              </a:ext>
            </a:extLst>
          </p:cNvPr>
          <p:cNvGrpSpPr/>
          <p:nvPr/>
        </p:nvGrpSpPr>
        <p:grpSpPr>
          <a:xfrm>
            <a:off x="671611" y="1421285"/>
            <a:ext cx="339411" cy="337211"/>
            <a:chOff x="5049575" y="4993600"/>
            <a:chExt cx="482050" cy="4789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Google Shape;6481;p78">
              <a:extLst>
                <a:ext uri="{FF2B5EF4-FFF2-40B4-BE49-F238E27FC236}">
                  <a16:creationId xmlns:a16="http://schemas.microsoft.com/office/drawing/2014/main" id="{AAD2EA1D-4009-2870-ACD4-C7882720BCCF}"/>
                </a:ext>
              </a:extLst>
            </p:cNvPr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6482;p78">
              <a:extLst>
                <a:ext uri="{FF2B5EF4-FFF2-40B4-BE49-F238E27FC236}">
                  <a16:creationId xmlns:a16="http://schemas.microsoft.com/office/drawing/2014/main" id="{6148F04F-BEEA-8229-4135-E0D5131DB99F}"/>
                </a:ext>
              </a:extLst>
            </p:cNvPr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6483;p78">
              <a:extLst>
                <a:ext uri="{FF2B5EF4-FFF2-40B4-BE49-F238E27FC236}">
                  <a16:creationId xmlns:a16="http://schemas.microsoft.com/office/drawing/2014/main" id="{E3BADC6F-966B-0DF6-2F93-3AF2EE2CF2B2}"/>
                </a:ext>
              </a:extLst>
            </p:cNvPr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6484;p78">
              <a:extLst>
                <a:ext uri="{FF2B5EF4-FFF2-40B4-BE49-F238E27FC236}">
                  <a16:creationId xmlns:a16="http://schemas.microsoft.com/office/drawing/2014/main" id="{8190102D-A66D-74CF-7DC7-CBF74BE64184}"/>
                </a:ext>
              </a:extLst>
            </p:cNvPr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" name="Google Shape;6401;p78">
            <a:extLst>
              <a:ext uri="{FF2B5EF4-FFF2-40B4-BE49-F238E27FC236}">
                <a16:creationId xmlns:a16="http://schemas.microsoft.com/office/drawing/2014/main" id="{6FA20960-028C-6440-A573-DDF9629CA9EB}"/>
              </a:ext>
            </a:extLst>
          </p:cNvPr>
          <p:cNvGrpSpPr/>
          <p:nvPr/>
        </p:nvGrpSpPr>
        <p:grpSpPr>
          <a:xfrm>
            <a:off x="625516" y="2691721"/>
            <a:ext cx="339253" cy="308765"/>
            <a:chOff x="1492675" y="4420975"/>
            <a:chExt cx="481825" cy="43852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Google Shape;6402;p78">
              <a:extLst>
                <a:ext uri="{FF2B5EF4-FFF2-40B4-BE49-F238E27FC236}">
                  <a16:creationId xmlns:a16="http://schemas.microsoft.com/office/drawing/2014/main" id="{3A27402C-4932-3786-69B4-398AEBF097B6}"/>
                </a:ext>
              </a:extLst>
            </p:cNvPr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6403;p78">
              <a:extLst>
                <a:ext uri="{FF2B5EF4-FFF2-40B4-BE49-F238E27FC236}">
                  <a16:creationId xmlns:a16="http://schemas.microsoft.com/office/drawing/2014/main" id="{FFC9423F-85C5-4710-DDCE-1559A6956DEF}"/>
                </a:ext>
              </a:extLst>
            </p:cNvPr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" name="Google Shape;6404;p78">
              <a:extLst>
                <a:ext uri="{FF2B5EF4-FFF2-40B4-BE49-F238E27FC236}">
                  <a16:creationId xmlns:a16="http://schemas.microsoft.com/office/drawing/2014/main" id="{3FD21EB3-12CB-3EB3-CE6E-A78CE69BCC7E}"/>
                </a:ext>
              </a:extLst>
            </p:cNvPr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6405;p78">
              <a:extLst>
                <a:ext uri="{FF2B5EF4-FFF2-40B4-BE49-F238E27FC236}">
                  <a16:creationId xmlns:a16="http://schemas.microsoft.com/office/drawing/2014/main" id="{06E98539-D8D1-0614-81D1-9B6D6907BA97}"/>
                </a:ext>
              </a:extLst>
            </p:cNvPr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6406;p78">
              <a:extLst>
                <a:ext uri="{FF2B5EF4-FFF2-40B4-BE49-F238E27FC236}">
                  <a16:creationId xmlns:a16="http://schemas.microsoft.com/office/drawing/2014/main" id="{6AF76704-F595-2079-DD7D-BA90F3320C0F}"/>
                </a:ext>
              </a:extLst>
            </p:cNvPr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6130;p78">
            <a:extLst>
              <a:ext uri="{FF2B5EF4-FFF2-40B4-BE49-F238E27FC236}">
                <a16:creationId xmlns:a16="http://schemas.microsoft.com/office/drawing/2014/main" id="{A3306480-FDB6-F0AD-3BFB-0726892B8270}"/>
              </a:ext>
            </a:extLst>
          </p:cNvPr>
          <p:cNvGrpSpPr/>
          <p:nvPr/>
        </p:nvGrpSpPr>
        <p:grpSpPr>
          <a:xfrm>
            <a:off x="4878088" y="2852854"/>
            <a:ext cx="340573" cy="339271"/>
            <a:chOff x="2085450" y="842250"/>
            <a:chExt cx="483700" cy="481850"/>
          </a:xfrm>
        </p:grpSpPr>
        <p:sp>
          <p:nvSpPr>
            <p:cNvPr id="18" name="Google Shape;6131;p78">
              <a:extLst>
                <a:ext uri="{FF2B5EF4-FFF2-40B4-BE49-F238E27FC236}">
                  <a16:creationId xmlns:a16="http://schemas.microsoft.com/office/drawing/2014/main" id="{8ADCF7E9-14F5-04A0-9BE2-F7C4EF8945AB}"/>
                </a:ext>
              </a:extLst>
            </p:cNvPr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9" name="Google Shape;6132;p78">
              <a:extLst>
                <a:ext uri="{FF2B5EF4-FFF2-40B4-BE49-F238E27FC236}">
                  <a16:creationId xmlns:a16="http://schemas.microsoft.com/office/drawing/2014/main" id="{2265A0C4-4166-836B-0045-4D7BF1A0FF26}"/>
                </a:ext>
              </a:extLst>
            </p:cNvPr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6133;p78">
              <a:extLst>
                <a:ext uri="{FF2B5EF4-FFF2-40B4-BE49-F238E27FC236}">
                  <a16:creationId xmlns:a16="http://schemas.microsoft.com/office/drawing/2014/main" id="{85E59996-62D1-6511-3923-7054097706B6}"/>
                </a:ext>
              </a:extLst>
            </p:cNvPr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1" name="Google Shape;6639;p79">
            <a:extLst>
              <a:ext uri="{FF2B5EF4-FFF2-40B4-BE49-F238E27FC236}">
                <a16:creationId xmlns:a16="http://schemas.microsoft.com/office/drawing/2014/main" id="{A71D3C6A-F652-F114-F61C-7EBF0C8133C1}"/>
              </a:ext>
            </a:extLst>
          </p:cNvPr>
          <p:cNvSpPr/>
          <p:nvPr/>
        </p:nvSpPr>
        <p:spPr>
          <a:xfrm>
            <a:off x="4890539" y="1338416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6996;p80">
            <a:extLst>
              <a:ext uri="{FF2B5EF4-FFF2-40B4-BE49-F238E27FC236}">
                <a16:creationId xmlns:a16="http://schemas.microsoft.com/office/drawing/2014/main" id="{C1C73655-E24E-DB14-CE63-31078E59D0F7}"/>
              </a:ext>
            </a:extLst>
          </p:cNvPr>
          <p:cNvGrpSpPr/>
          <p:nvPr/>
        </p:nvGrpSpPr>
        <p:grpSpPr>
          <a:xfrm>
            <a:off x="672474" y="3981176"/>
            <a:ext cx="368186" cy="366364"/>
            <a:chOff x="-62151950" y="4111775"/>
            <a:chExt cx="318225" cy="3166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Google Shape;6997;p80">
              <a:extLst>
                <a:ext uri="{FF2B5EF4-FFF2-40B4-BE49-F238E27FC236}">
                  <a16:creationId xmlns:a16="http://schemas.microsoft.com/office/drawing/2014/main" id="{B8400339-47C5-63B2-1056-C6F98D9AF8EC}"/>
                </a:ext>
              </a:extLst>
            </p:cNvPr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998;p80">
              <a:extLst>
                <a:ext uri="{FF2B5EF4-FFF2-40B4-BE49-F238E27FC236}">
                  <a16:creationId xmlns:a16="http://schemas.microsoft.com/office/drawing/2014/main" id="{FFA2CF00-5CCF-6BF8-EF18-3FA2D87541F2}"/>
                </a:ext>
              </a:extLst>
            </p:cNvPr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999;p80">
              <a:extLst>
                <a:ext uri="{FF2B5EF4-FFF2-40B4-BE49-F238E27FC236}">
                  <a16:creationId xmlns:a16="http://schemas.microsoft.com/office/drawing/2014/main" id="{4F9617D6-541B-BD88-C00C-B9C47561547D}"/>
                </a:ext>
              </a:extLst>
            </p:cNvPr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00;p80">
              <a:extLst>
                <a:ext uri="{FF2B5EF4-FFF2-40B4-BE49-F238E27FC236}">
                  <a16:creationId xmlns:a16="http://schemas.microsoft.com/office/drawing/2014/main" id="{BBC89A68-E3DB-07C6-9A33-90EF2A1346CD}"/>
                </a:ext>
              </a:extLst>
            </p:cNvPr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340;p52">
            <a:extLst>
              <a:ext uri="{FF2B5EF4-FFF2-40B4-BE49-F238E27FC236}">
                <a16:creationId xmlns:a16="http://schemas.microsoft.com/office/drawing/2014/main" id="{08D719F9-26EB-AA29-0F2F-280FDA9141D5}"/>
              </a:ext>
            </a:extLst>
          </p:cNvPr>
          <p:cNvSpPr txBox="1">
            <a:spLocks/>
          </p:cNvSpPr>
          <p:nvPr/>
        </p:nvSpPr>
        <p:spPr>
          <a:xfrm>
            <a:off x="1237319" y="2600364"/>
            <a:ext cx="3514951" cy="85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Ведення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інформації</a:t>
            </a:r>
            <a:r>
              <a:rPr lang="ru-RU" dirty="0">
                <a:latin typeface="+mn-lt"/>
              </a:rPr>
              <a:t> про </a:t>
            </a:r>
            <a:r>
              <a:rPr lang="ru-RU" dirty="0" err="1">
                <a:latin typeface="+mn-lt"/>
              </a:rPr>
              <a:t>свої</a:t>
            </a:r>
            <a:r>
              <a:rPr lang="ru-RU" dirty="0">
                <a:latin typeface="+mn-lt"/>
              </a:rPr>
              <a:t> авто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Облік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обмежень</a:t>
            </a:r>
            <a:r>
              <a:rPr lang="ru-RU" dirty="0">
                <a:latin typeface="+mn-lt"/>
              </a:rPr>
              <a:t> авто</a:t>
            </a:r>
          </a:p>
        </p:txBody>
      </p:sp>
      <p:sp>
        <p:nvSpPr>
          <p:cNvPr id="32" name="Google Shape;1341;p52">
            <a:extLst>
              <a:ext uri="{FF2B5EF4-FFF2-40B4-BE49-F238E27FC236}">
                <a16:creationId xmlns:a16="http://schemas.microsoft.com/office/drawing/2014/main" id="{401F8747-1E78-354C-3504-2C05D8194BC0}"/>
              </a:ext>
            </a:extLst>
          </p:cNvPr>
          <p:cNvSpPr txBox="1">
            <a:spLocks/>
          </p:cNvSpPr>
          <p:nvPr/>
        </p:nvSpPr>
        <p:spPr>
          <a:xfrm>
            <a:off x="1137760" y="2236998"/>
            <a:ext cx="23091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/>
            <a:r>
              <a:rPr lang="ru-RU" sz="1800" dirty="0">
                <a:latin typeface="+mn-lt"/>
              </a:rPr>
              <a:t>Авто</a:t>
            </a:r>
          </a:p>
        </p:txBody>
      </p:sp>
      <p:sp>
        <p:nvSpPr>
          <p:cNvPr id="37" name="Google Shape;1340;p52">
            <a:extLst>
              <a:ext uri="{FF2B5EF4-FFF2-40B4-BE49-F238E27FC236}">
                <a16:creationId xmlns:a16="http://schemas.microsoft.com/office/drawing/2014/main" id="{B58D3D14-6505-AF8A-45D5-C8C6218C1AD4}"/>
              </a:ext>
            </a:extLst>
          </p:cNvPr>
          <p:cNvSpPr txBox="1">
            <a:spLocks/>
          </p:cNvSpPr>
          <p:nvPr/>
        </p:nvSpPr>
        <p:spPr>
          <a:xfrm>
            <a:off x="5458249" y="2778186"/>
            <a:ext cx="3386865" cy="85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ed Hat Text Medium"/>
              <a:buNone/>
              <a:defRPr sz="1600" b="0" i="0" u="none" strike="noStrike" cap="none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+mn-lt"/>
              </a:rPr>
              <a:t>Планування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рейсів</a:t>
            </a:r>
            <a:endParaRPr lang="ru-RU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</a:rPr>
              <a:t>Контроль </a:t>
            </a:r>
            <a:r>
              <a:rPr lang="ru-RU" dirty="0" err="1">
                <a:latin typeface="+mn-lt"/>
              </a:rPr>
              <a:t>виконання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рейсів</a:t>
            </a:r>
            <a:endParaRPr lang="ru-RU" dirty="0">
              <a:latin typeface="+mn-lt"/>
            </a:endParaRPr>
          </a:p>
        </p:txBody>
      </p:sp>
      <p:sp>
        <p:nvSpPr>
          <p:cNvPr id="38" name="Google Shape;1341;p52">
            <a:extLst>
              <a:ext uri="{FF2B5EF4-FFF2-40B4-BE49-F238E27FC236}">
                <a16:creationId xmlns:a16="http://schemas.microsoft.com/office/drawing/2014/main" id="{4FAB2C67-C92B-4D59-0470-F33A74C136B5}"/>
              </a:ext>
            </a:extLst>
          </p:cNvPr>
          <p:cNvSpPr txBox="1">
            <a:spLocks/>
          </p:cNvSpPr>
          <p:nvPr/>
        </p:nvSpPr>
        <p:spPr>
          <a:xfrm>
            <a:off x="5335444" y="2419416"/>
            <a:ext cx="2209546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 i="0" u="none" strike="noStrike" cap="none">
                <a:solidFill>
                  <a:schemeClr val="dk1"/>
                </a:solidFill>
                <a:latin typeface="Shippori Antique"/>
                <a:ea typeface="Shippori Antique"/>
                <a:cs typeface="Shippori Antique"/>
                <a:sym typeface="Shippori Antiq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/>
            <a:r>
              <a:rPr lang="ru-RU" sz="1800" dirty="0">
                <a:latin typeface="+mn-lt"/>
              </a:rPr>
              <a:t>Рейс</a:t>
            </a:r>
          </a:p>
        </p:txBody>
      </p:sp>
      <p:pic>
        <p:nvPicPr>
          <p:cNvPr id="40" name="Рисунок 39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9878C93-C0EE-3260-A6ED-B6BE901BE3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97" y="340279"/>
            <a:ext cx="644434" cy="64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614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1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1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0" grpId="0" uiExpand="1" build="p"/>
      <p:bldP spid="1341" grpId="0" build="p"/>
      <p:bldP spid="1342" grpId="0" uiExpand="1" build="p"/>
      <p:bldP spid="1343" grpId="0" build="p"/>
      <p:bldP spid="1346" grpId="0" uiExpand="1" build="p"/>
      <p:bldP spid="1347" grpId="0" build="p"/>
      <p:bldP spid="21" grpId="0" animBg="1"/>
      <p:bldP spid="31" grpId="0"/>
      <p:bldP spid="32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0DA4C160-7AE5-225E-6B51-C3C2D831806E}"/>
              </a:ext>
            </a:extLst>
          </p:cNvPr>
          <p:cNvSpPr>
            <a:spLocks noGrp="1" noChangeArrowheads="1"/>
          </p:cNvSpPr>
          <p:nvPr>
            <p:ph type="subTitle" idx="2"/>
          </p:nvPr>
        </p:nvSpPr>
        <p:spPr bwMode="auto">
          <a:xfrm>
            <a:off x="4572000" y="2177759"/>
            <a:ext cx="403072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отримуєте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оптимальні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маршрути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доставки та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зручні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інструменти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контролю.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запланованих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маршрутів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фактичними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треками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допоможе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знизити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логістичні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витрати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 descr="Изображение выглядит как текст, дисплей, Устройство отображения, компьютерный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5E18860B-818E-63C5-3AA6-62881C13B5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24" y="-39878"/>
            <a:ext cx="4556555" cy="4556555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B75F00D6-4846-16E2-64B3-6C2B707EB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7181" y="1328471"/>
            <a:ext cx="4799261" cy="1526382"/>
          </a:xfrm>
        </p:spPr>
        <p:txBody>
          <a:bodyPr/>
          <a:lstStyle/>
          <a:p>
            <a:pPr algn="l"/>
            <a:r>
              <a:rPr lang="ru-RU" sz="2000" b="1" dirty="0">
                <a:latin typeface="+mj-lt"/>
              </a:rPr>
              <a:t>Расчет оптимальных маршрутов</a:t>
            </a:r>
          </a:p>
          <a:p>
            <a:pPr algn="l"/>
            <a:r>
              <a:rPr lang="ru-RU" sz="2000" b="1" dirty="0">
                <a:latin typeface="+mj-lt"/>
              </a:rPr>
              <a:t>доставок</a:t>
            </a:r>
            <a:endParaRPr lang="ru-RU" sz="2000" dirty="0">
              <a:latin typeface="+mj-lt"/>
            </a:endParaRPr>
          </a:p>
        </p:txBody>
      </p:sp>
      <p:pic>
        <p:nvPicPr>
          <p:cNvPr id="15" name="Рисунок 14" descr="Изображение выглядит как карта, снимок экрана, мультимедиа&#10;&#10;Автоматически созданное описание">
            <a:extLst>
              <a:ext uri="{FF2B5EF4-FFF2-40B4-BE49-F238E27FC236}">
                <a16:creationId xmlns:a16="http://schemas.microsoft.com/office/drawing/2014/main" id="{34F4C66B-F6C5-7D6E-DE0C-D018B1E3A2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511" y="2531873"/>
            <a:ext cx="2621280" cy="261162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ка, символ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82C6E13-140D-630C-37CF-75165A4F5E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787" y="391750"/>
            <a:ext cx="601271" cy="6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2.34568E-6 L -0.05764 2.3456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2562 L 2.22222E-6 0.0469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r Sharing App Pitch Deck by Slidesgo">
  <a:themeElements>
    <a:clrScheme name="Simple Light">
      <a:dk1>
        <a:srgbClr val="00284C"/>
      </a:dk1>
      <a:lt1>
        <a:srgbClr val="FB6979"/>
      </a:lt1>
      <a:dk2>
        <a:srgbClr val="F9C9C9"/>
      </a:dk2>
      <a:lt2>
        <a:srgbClr val="FFE9E7"/>
      </a:lt2>
      <a:accent1>
        <a:srgbClr val="2673B8"/>
      </a:accent1>
      <a:accent2>
        <a:srgbClr val="26303A"/>
      </a:accent2>
      <a:accent3>
        <a:srgbClr val="E0E0E0"/>
      </a:accent3>
      <a:accent4>
        <a:srgbClr val="F3F3F3"/>
      </a:accent4>
      <a:accent5>
        <a:srgbClr val="FFFFFF"/>
      </a:accent5>
      <a:accent6>
        <a:srgbClr val="FFFFFF"/>
      </a:accent6>
      <a:hlink>
        <a:srgbClr val="0028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717</Words>
  <Application>Microsoft Office PowerPoint</Application>
  <PresentationFormat>Экран (16:9)</PresentationFormat>
  <Paragraphs>192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Aptos</vt:lpstr>
      <vt:lpstr>Red Hat Text Medium</vt:lpstr>
      <vt:lpstr>Shippori Antique</vt:lpstr>
      <vt:lpstr>Arial Black</vt:lpstr>
      <vt:lpstr>Arial</vt:lpstr>
      <vt:lpstr>Bebas Neue</vt:lpstr>
      <vt:lpstr>Albert Sans</vt:lpstr>
      <vt:lpstr>Albert Sans Medium</vt:lpstr>
      <vt:lpstr>Red Hat Text</vt:lpstr>
      <vt:lpstr>Car Sharing App Pitch Deck by Slidesgo</vt:lpstr>
      <vt:lpstr>Сервіс автоматизації доставки ТМЅ Planarry Last Mile</vt:lpstr>
      <vt:lpstr>Проблеми ринку </vt:lpstr>
      <vt:lpstr>Ключові проблеми логістики без TMS</vt:lpstr>
      <vt:lpstr>Ключові проблеми логістики без TMS</vt:lpstr>
      <vt:lpstr>Наше рiшення</vt:lpstr>
      <vt:lpstr>Презентация PowerPoint</vt:lpstr>
      <vt:lpstr>Єдине рішення</vt:lpstr>
      <vt:lpstr>Автоматизація процесів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 впровадження  </vt:lpstr>
      <vt:lpstr>Презентация PowerPoint</vt:lpstr>
      <vt:lpstr>Презентация PowerPoint</vt:lpstr>
      <vt:lpstr>Додаткові можливості системи</vt:lpstr>
      <vt:lpstr>Презентация PowerPoint</vt:lpstr>
      <vt:lpstr>Презентация PowerPoint</vt:lpstr>
      <vt:lpstr>Дякуємо 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Никита Махов</dc:creator>
  <cp:lastModifiedBy>Никита Махов</cp:lastModifiedBy>
  <cp:revision>5</cp:revision>
  <dcterms:modified xsi:type="dcterms:W3CDTF">2025-07-23T09:51:38Z</dcterms:modified>
</cp:coreProperties>
</file>